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341" r:id="rId2"/>
    <p:sldId id="297" r:id="rId3"/>
    <p:sldId id="302" r:id="rId4"/>
    <p:sldId id="329" r:id="rId5"/>
    <p:sldId id="303" r:id="rId6"/>
    <p:sldId id="312" r:id="rId7"/>
    <p:sldId id="314" r:id="rId8"/>
    <p:sldId id="311" r:id="rId9"/>
    <p:sldId id="313" r:id="rId10"/>
    <p:sldId id="319" r:id="rId11"/>
    <p:sldId id="320" r:id="rId12"/>
    <p:sldId id="321" r:id="rId13"/>
    <p:sldId id="324" r:id="rId14"/>
    <p:sldId id="339" r:id="rId15"/>
    <p:sldId id="323" r:id="rId16"/>
    <p:sldId id="343" r:id="rId17"/>
    <p:sldId id="276" r:id="rId18"/>
    <p:sldId id="285" r:id="rId19"/>
    <p:sldId id="371" r:id="rId20"/>
    <p:sldId id="295" r:id="rId21"/>
    <p:sldId id="372" r:id="rId22"/>
    <p:sldId id="298" r:id="rId23"/>
    <p:sldId id="282" r:id="rId24"/>
    <p:sldId id="293" r:id="rId25"/>
    <p:sldId id="300" r:id="rId26"/>
    <p:sldId id="373" r:id="rId27"/>
    <p:sldId id="299" r:id="rId28"/>
    <p:sldId id="305" r:id="rId29"/>
    <p:sldId id="474" r:id="rId30"/>
    <p:sldId id="475" r:id="rId31"/>
    <p:sldId id="331" r:id="rId32"/>
    <p:sldId id="476" r:id="rId33"/>
    <p:sldId id="274" r:id="rId34"/>
    <p:sldId id="337" r:id="rId35"/>
    <p:sldId id="477" r:id="rId36"/>
    <p:sldId id="478" r:id="rId37"/>
    <p:sldId id="346" r:id="rId38"/>
    <p:sldId id="354" r:id="rId39"/>
    <p:sldId id="362" r:id="rId40"/>
    <p:sldId id="352" r:id="rId41"/>
    <p:sldId id="454" r:id="rId42"/>
    <p:sldId id="455" r:id="rId43"/>
    <p:sldId id="261" r:id="rId44"/>
    <p:sldId id="485" r:id="rId45"/>
    <p:sldId id="264" r:id="rId46"/>
    <p:sldId id="480" r:id="rId47"/>
    <p:sldId id="487" r:id="rId48"/>
    <p:sldId id="481" r:id="rId49"/>
    <p:sldId id="296" r:id="rId50"/>
    <p:sldId id="35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E15EF-A65F-4D42-AFDF-58948E439760}" v="91" dt="2022-08-09T03:18:50.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53"/>
    <p:restoredTop sz="96405"/>
  </p:normalViewPr>
  <p:slideViewPr>
    <p:cSldViewPr snapToGrid="0" snapToObjects="1">
      <p:cViewPr>
        <p:scale>
          <a:sx n="91" d="100"/>
          <a:sy n="91" d="100"/>
        </p:scale>
        <p:origin x="352" y="1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Lindsey" userId="8ef123a4-9cf8-4026-8168-219387a08fc7" providerId="ADAL" clId="{3A6E15EF-A65F-4D42-AFDF-58948E439760}"/>
    <pc:docChg chg="undo redo custSel addSld delSld modSld sldOrd">
      <pc:chgData name="Eric Lindsey" userId="8ef123a4-9cf8-4026-8168-219387a08fc7" providerId="ADAL" clId="{3A6E15EF-A65F-4D42-AFDF-58948E439760}" dt="2022-08-09T03:19:06.831" v="1103" actId="20577"/>
      <pc:docMkLst>
        <pc:docMk/>
      </pc:docMkLst>
      <pc:sldChg chg="del">
        <pc:chgData name="Eric Lindsey" userId="8ef123a4-9cf8-4026-8168-219387a08fc7" providerId="ADAL" clId="{3A6E15EF-A65F-4D42-AFDF-58948E439760}" dt="2022-08-08T21:25:27.018" v="1" actId="2696"/>
        <pc:sldMkLst>
          <pc:docMk/>
          <pc:sldMk cId="3112004000" sldId="257"/>
        </pc:sldMkLst>
      </pc:sldChg>
      <pc:sldChg chg="modSp add mod modAnim">
        <pc:chgData name="Eric Lindsey" userId="8ef123a4-9cf8-4026-8168-219387a08fc7" providerId="ADAL" clId="{3A6E15EF-A65F-4D42-AFDF-58948E439760}" dt="2022-08-09T02:31:47.527" v="693"/>
        <pc:sldMkLst>
          <pc:docMk/>
          <pc:sldMk cId="1666000424" sldId="261"/>
        </pc:sldMkLst>
        <pc:spChg chg="mod">
          <ac:chgData name="Eric Lindsey" userId="8ef123a4-9cf8-4026-8168-219387a08fc7" providerId="ADAL" clId="{3A6E15EF-A65F-4D42-AFDF-58948E439760}" dt="2022-08-09T02:31:32.377" v="692" actId="1076"/>
          <ac:spMkLst>
            <pc:docMk/>
            <pc:sldMk cId="1666000424" sldId="261"/>
            <ac:spMk id="187" creationId="{00000000-0000-0000-0000-000000000000}"/>
          </ac:spMkLst>
        </pc:spChg>
      </pc:sldChg>
      <pc:sldChg chg="add del">
        <pc:chgData name="Eric Lindsey" userId="8ef123a4-9cf8-4026-8168-219387a08fc7" providerId="ADAL" clId="{3A6E15EF-A65F-4D42-AFDF-58948E439760}" dt="2022-08-09T02:32:21.853" v="696" actId="2696"/>
        <pc:sldMkLst>
          <pc:docMk/>
          <pc:sldMk cId="3096384734" sldId="262"/>
        </pc:sldMkLst>
      </pc:sldChg>
      <pc:sldChg chg="add del">
        <pc:chgData name="Eric Lindsey" userId="8ef123a4-9cf8-4026-8168-219387a08fc7" providerId="ADAL" clId="{3A6E15EF-A65F-4D42-AFDF-58948E439760}" dt="2022-08-09T02:32:22.723" v="697" actId="2696"/>
        <pc:sldMkLst>
          <pc:docMk/>
          <pc:sldMk cId="2194592999" sldId="263"/>
        </pc:sldMkLst>
      </pc:sldChg>
      <pc:sldChg chg="modSp add mod ord">
        <pc:chgData name="Eric Lindsey" userId="8ef123a4-9cf8-4026-8168-219387a08fc7" providerId="ADAL" clId="{3A6E15EF-A65F-4D42-AFDF-58948E439760}" dt="2022-08-09T02:51:23.513" v="835" actId="20577"/>
        <pc:sldMkLst>
          <pc:docMk/>
          <pc:sldMk cId="1547599484" sldId="264"/>
        </pc:sldMkLst>
        <pc:spChg chg="mod">
          <ac:chgData name="Eric Lindsey" userId="8ef123a4-9cf8-4026-8168-219387a08fc7" providerId="ADAL" clId="{3A6E15EF-A65F-4D42-AFDF-58948E439760}" dt="2022-08-09T02:51:23.513" v="835" actId="20577"/>
          <ac:spMkLst>
            <pc:docMk/>
            <pc:sldMk cId="1547599484" sldId="264"/>
            <ac:spMk id="198" creationId="{00000000-0000-0000-0000-000000000000}"/>
          </ac:spMkLst>
        </pc:spChg>
      </pc:sldChg>
      <pc:sldChg chg="addSp delSp modSp add del mod">
        <pc:chgData name="Eric Lindsey" userId="8ef123a4-9cf8-4026-8168-219387a08fc7" providerId="ADAL" clId="{3A6E15EF-A65F-4D42-AFDF-58948E439760}" dt="2022-08-09T03:16:33.534" v="1091" actId="2696"/>
        <pc:sldMkLst>
          <pc:docMk/>
          <pc:sldMk cId="1706587572" sldId="266"/>
        </pc:sldMkLst>
        <pc:spChg chg="add del mod">
          <ac:chgData name="Eric Lindsey" userId="8ef123a4-9cf8-4026-8168-219387a08fc7" providerId="ADAL" clId="{3A6E15EF-A65F-4D42-AFDF-58948E439760}" dt="2022-08-08T21:52:32.697" v="65"/>
          <ac:spMkLst>
            <pc:docMk/>
            <pc:sldMk cId="1706587572" sldId="266"/>
            <ac:spMk id="2" creationId="{E3C91C87-B76F-639E-91FF-98236C813041}"/>
          </ac:spMkLst>
        </pc:spChg>
        <pc:spChg chg="add mod">
          <ac:chgData name="Eric Lindsey" userId="8ef123a4-9cf8-4026-8168-219387a08fc7" providerId="ADAL" clId="{3A6E15EF-A65F-4D42-AFDF-58948E439760}" dt="2022-08-08T21:52:52.343" v="118" actId="1076"/>
          <ac:spMkLst>
            <pc:docMk/>
            <pc:sldMk cId="1706587572" sldId="266"/>
            <ac:spMk id="3" creationId="{2B0755D7-3D79-4E89-C2FE-BF8FE79EA0AA}"/>
          </ac:spMkLst>
        </pc:spChg>
        <pc:spChg chg="mod">
          <ac:chgData name="Eric Lindsey" userId="8ef123a4-9cf8-4026-8168-219387a08fc7" providerId="ADAL" clId="{3A6E15EF-A65F-4D42-AFDF-58948E439760}" dt="2022-08-08T21:52:24.285" v="62" actId="1036"/>
          <ac:spMkLst>
            <pc:docMk/>
            <pc:sldMk cId="1706587572" sldId="266"/>
            <ac:spMk id="4" creationId="{00000000-0000-0000-0000-000000000000}"/>
          </ac:spMkLst>
        </pc:spChg>
        <pc:spChg chg="mod">
          <ac:chgData name="Eric Lindsey" userId="8ef123a4-9cf8-4026-8168-219387a08fc7" providerId="ADAL" clId="{3A6E15EF-A65F-4D42-AFDF-58948E439760}" dt="2022-08-08T21:52:24.285" v="62" actId="1036"/>
          <ac:spMkLst>
            <pc:docMk/>
            <pc:sldMk cId="1706587572" sldId="266"/>
            <ac:spMk id="5" creationId="{00000000-0000-0000-0000-000000000000}"/>
          </ac:spMkLst>
        </pc:spChg>
        <pc:picChg chg="mod">
          <ac:chgData name="Eric Lindsey" userId="8ef123a4-9cf8-4026-8168-219387a08fc7" providerId="ADAL" clId="{3A6E15EF-A65F-4D42-AFDF-58948E439760}" dt="2022-08-08T21:52:24.285" v="62" actId="1036"/>
          <ac:picMkLst>
            <pc:docMk/>
            <pc:sldMk cId="1706587572" sldId="266"/>
            <ac:picMk id="10242" creationId="{00000000-0000-0000-0000-000000000000}"/>
          </ac:picMkLst>
        </pc:picChg>
      </pc:sldChg>
      <pc:sldChg chg="addSp delSp modSp add del mod setBg">
        <pc:chgData name="Eric Lindsey" userId="8ef123a4-9cf8-4026-8168-219387a08fc7" providerId="ADAL" clId="{3A6E15EF-A65F-4D42-AFDF-58948E439760}" dt="2022-08-09T03:16:33.534" v="1091" actId="2696"/>
        <pc:sldMkLst>
          <pc:docMk/>
          <pc:sldMk cId="3928842318" sldId="269"/>
        </pc:sldMkLst>
        <pc:spChg chg="mod">
          <ac:chgData name="Eric Lindsey" userId="8ef123a4-9cf8-4026-8168-219387a08fc7" providerId="ADAL" clId="{3A6E15EF-A65F-4D42-AFDF-58948E439760}" dt="2022-08-09T02:43:29.788" v="816" actId="1076"/>
          <ac:spMkLst>
            <pc:docMk/>
            <pc:sldMk cId="3928842318" sldId="269"/>
            <ac:spMk id="2" creationId="{00000000-0000-0000-0000-000000000000}"/>
          </ac:spMkLst>
        </pc:spChg>
        <pc:spChg chg="add del mod">
          <ac:chgData name="Eric Lindsey" userId="8ef123a4-9cf8-4026-8168-219387a08fc7" providerId="ADAL" clId="{3A6E15EF-A65F-4D42-AFDF-58948E439760}" dt="2022-08-09T02:43:00.366" v="808"/>
          <ac:spMkLst>
            <pc:docMk/>
            <pc:sldMk cId="3928842318" sldId="269"/>
            <ac:spMk id="4" creationId="{292386E9-6F81-63AC-C502-6E9DC6874407}"/>
          </ac:spMkLst>
        </pc:spChg>
        <pc:spChg chg="mod">
          <ac:chgData name="Eric Lindsey" userId="8ef123a4-9cf8-4026-8168-219387a08fc7" providerId="ADAL" clId="{3A6E15EF-A65F-4D42-AFDF-58948E439760}" dt="2022-08-09T02:43:21.700" v="814" actId="1076"/>
          <ac:spMkLst>
            <pc:docMk/>
            <pc:sldMk cId="3928842318" sldId="269"/>
            <ac:spMk id="6" creationId="{00000000-0000-0000-0000-000000000000}"/>
          </ac:spMkLst>
        </pc:spChg>
        <pc:spChg chg="del">
          <ac:chgData name="Eric Lindsey" userId="8ef123a4-9cf8-4026-8168-219387a08fc7" providerId="ADAL" clId="{3A6E15EF-A65F-4D42-AFDF-58948E439760}" dt="2022-08-09T02:42:24.457" v="802" actId="478"/>
          <ac:spMkLst>
            <pc:docMk/>
            <pc:sldMk cId="3928842318" sldId="269"/>
            <ac:spMk id="7" creationId="{00000000-0000-0000-0000-000000000000}"/>
          </ac:spMkLst>
        </pc:spChg>
        <pc:spChg chg="mod">
          <ac:chgData name="Eric Lindsey" userId="8ef123a4-9cf8-4026-8168-219387a08fc7" providerId="ADAL" clId="{3A6E15EF-A65F-4D42-AFDF-58948E439760}" dt="2022-08-09T02:43:21.700" v="814" actId="1076"/>
          <ac:spMkLst>
            <pc:docMk/>
            <pc:sldMk cId="3928842318" sldId="269"/>
            <ac:spMk id="8" creationId="{00000000-0000-0000-0000-000000000000}"/>
          </ac:spMkLst>
        </pc:spChg>
        <pc:spChg chg="add del">
          <ac:chgData name="Eric Lindsey" userId="8ef123a4-9cf8-4026-8168-219387a08fc7" providerId="ADAL" clId="{3A6E15EF-A65F-4D42-AFDF-58948E439760}" dt="2022-08-09T02:43:11.210" v="809" actId="26606"/>
          <ac:spMkLst>
            <pc:docMk/>
            <pc:sldMk cId="3928842318" sldId="269"/>
            <ac:spMk id="1036" creationId="{D55CD764-972B-4CA5-A885-53E55C63E174}"/>
          </ac:spMkLst>
        </pc:spChg>
        <pc:spChg chg="add del">
          <ac:chgData name="Eric Lindsey" userId="8ef123a4-9cf8-4026-8168-219387a08fc7" providerId="ADAL" clId="{3A6E15EF-A65F-4D42-AFDF-58948E439760}" dt="2022-08-09T02:43:11.210" v="809" actId="26606"/>
          <ac:spMkLst>
            <pc:docMk/>
            <pc:sldMk cId="3928842318" sldId="269"/>
            <ac:spMk id="1038" creationId="{34165AB3-7006-4430-BCE3-25476BE13322}"/>
          </ac:spMkLst>
        </pc:spChg>
        <pc:spChg chg="add del">
          <ac:chgData name="Eric Lindsey" userId="8ef123a4-9cf8-4026-8168-219387a08fc7" providerId="ADAL" clId="{3A6E15EF-A65F-4D42-AFDF-58948E439760}" dt="2022-08-09T02:43:11.210" v="809" actId="26606"/>
          <ac:spMkLst>
            <pc:docMk/>
            <pc:sldMk cId="3928842318" sldId="269"/>
            <ac:spMk id="1062" creationId="{E3E51905-F374-4E1A-97CF-B741584B74D5}"/>
          </ac:spMkLst>
        </pc:spChg>
        <pc:spChg chg="add">
          <ac:chgData name="Eric Lindsey" userId="8ef123a4-9cf8-4026-8168-219387a08fc7" providerId="ADAL" clId="{3A6E15EF-A65F-4D42-AFDF-58948E439760}" dt="2022-08-09T02:43:11.210" v="809" actId="26606"/>
          <ac:spMkLst>
            <pc:docMk/>
            <pc:sldMk cId="3928842318" sldId="269"/>
            <ac:spMk id="1067" creationId="{DCC231C8-C761-4B31-9B1C-C6D19248C6B3}"/>
          </ac:spMkLst>
        </pc:spChg>
        <pc:grpChg chg="add mod">
          <ac:chgData name="Eric Lindsey" userId="8ef123a4-9cf8-4026-8168-219387a08fc7" providerId="ADAL" clId="{3A6E15EF-A65F-4D42-AFDF-58948E439760}" dt="2022-08-09T02:43:21.700" v="814" actId="1076"/>
          <ac:grpSpMkLst>
            <pc:docMk/>
            <pc:sldMk cId="3928842318" sldId="269"/>
            <ac:grpSpMk id="3" creationId="{0B38BF93-075F-35C0-5655-CB18D9290C47}"/>
          </ac:grpSpMkLst>
        </pc:grpChg>
        <pc:grpChg chg="add del">
          <ac:chgData name="Eric Lindsey" userId="8ef123a4-9cf8-4026-8168-219387a08fc7" providerId="ADAL" clId="{3A6E15EF-A65F-4D42-AFDF-58948E439760}" dt="2022-08-09T02:43:11.210" v="809" actId="26606"/>
          <ac:grpSpMkLst>
            <pc:docMk/>
            <pc:sldMk cId="3928842318" sldId="269"/>
            <ac:grpSpMk id="1040" creationId="{11999B20-6058-4C55-882E-A1FB050B69DD}"/>
          </ac:grpSpMkLst>
        </pc:grpChg>
        <pc:picChg chg="mod">
          <ac:chgData name="Eric Lindsey" userId="8ef123a4-9cf8-4026-8168-219387a08fc7" providerId="ADAL" clId="{3A6E15EF-A65F-4D42-AFDF-58948E439760}" dt="2022-08-09T02:43:21.700" v="814" actId="1076"/>
          <ac:picMkLst>
            <pc:docMk/>
            <pc:sldMk cId="3928842318" sldId="269"/>
            <ac:picMk id="1031" creationId="{00000000-0000-0000-0000-000000000000}"/>
          </ac:picMkLst>
        </pc:picChg>
        <pc:picChg chg="del">
          <ac:chgData name="Eric Lindsey" userId="8ef123a4-9cf8-4026-8168-219387a08fc7" providerId="ADAL" clId="{3A6E15EF-A65F-4D42-AFDF-58948E439760}" dt="2022-08-09T02:42:18.497" v="801" actId="478"/>
          <ac:picMkLst>
            <pc:docMk/>
            <pc:sldMk cId="3928842318" sldId="269"/>
            <ac:picMk id="1032" creationId="{00000000-0000-0000-0000-000000000000}"/>
          </ac:picMkLst>
        </pc:picChg>
      </pc:sldChg>
      <pc:sldChg chg="add del">
        <pc:chgData name="Eric Lindsey" userId="8ef123a4-9cf8-4026-8168-219387a08fc7" providerId="ADAL" clId="{3A6E15EF-A65F-4D42-AFDF-58948E439760}" dt="2022-08-09T02:20:41.810" v="658" actId="2696"/>
        <pc:sldMkLst>
          <pc:docMk/>
          <pc:sldMk cId="628769598" sldId="271"/>
        </pc:sldMkLst>
      </pc:sldChg>
      <pc:sldChg chg="add">
        <pc:chgData name="Eric Lindsey" userId="8ef123a4-9cf8-4026-8168-219387a08fc7" providerId="ADAL" clId="{3A6E15EF-A65F-4D42-AFDF-58948E439760}" dt="2022-08-08T22:06:36.408" v="516"/>
        <pc:sldMkLst>
          <pc:docMk/>
          <pc:sldMk cId="3409769438" sldId="274"/>
        </pc:sldMkLst>
      </pc:sldChg>
      <pc:sldChg chg="add">
        <pc:chgData name="Eric Lindsey" userId="8ef123a4-9cf8-4026-8168-219387a08fc7" providerId="ADAL" clId="{3A6E15EF-A65F-4D42-AFDF-58948E439760}" dt="2022-08-08T22:06:36.408" v="516"/>
        <pc:sldMkLst>
          <pc:docMk/>
          <pc:sldMk cId="3686522562" sldId="276"/>
        </pc:sldMkLst>
      </pc:sldChg>
      <pc:sldChg chg="add del">
        <pc:chgData name="Eric Lindsey" userId="8ef123a4-9cf8-4026-8168-219387a08fc7" providerId="ADAL" clId="{3A6E15EF-A65F-4D42-AFDF-58948E439760}" dt="2022-08-08T22:06:55.043" v="517" actId="2696"/>
        <pc:sldMkLst>
          <pc:docMk/>
          <pc:sldMk cId="3398238321" sldId="281"/>
        </pc:sldMkLst>
      </pc:sldChg>
      <pc:sldChg chg="modSp add del mod">
        <pc:chgData name="Eric Lindsey" userId="8ef123a4-9cf8-4026-8168-219387a08fc7" providerId="ADAL" clId="{3A6E15EF-A65F-4D42-AFDF-58948E439760}" dt="2022-08-09T02:24:40.275" v="664" actId="20577"/>
        <pc:sldMkLst>
          <pc:docMk/>
          <pc:sldMk cId="1836615778" sldId="282"/>
        </pc:sldMkLst>
        <pc:spChg chg="mod">
          <ac:chgData name="Eric Lindsey" userId="8ef123a4-9cf8-4026-8168-219387a08fc7" providerId="ADAL" clId="{3A6E15EF-A65F-4D42-AFDF-58948E439760}" dt="2022-08-09T02:24:40.275" v="664" actId="20577"/>
          <ac:spMkLst>
            <pc:docMk/>
            <pc:sldMk cId="1836615778" sldId="282"/>
            <ac:spMk id="7" creationId="{00000000-0000-0000-0000-000000000000}"/>
          </ac:spMkLst>
        </pc:spChg>
      </pc:sldChg>
      <pc:sldChg chg="modSp add mod">
        <pc:chgData name="Eric Lindsey" userId="8ef123a4-9cf8-4026-8168-219387a08fc7" providerId="ADAL" clId="{3A6E15EF-A65F-4D42-AFDF-58948E439760}" dt="2022-08-08T22:07:17.630" v="530" actId="14100"/>
        <pc:sldMkLst>
          <pc:docMk/>
          <pc:sldMk cId="3962287943" sldId="285"/>
        </pc:sldMkLst>
        <pc:spChg chg="mod">
          <ac:chgData name="Eric Lindsey" userId="8ef123a4-9cf8-4026-8168-219387a08fc7" providerId="ADAL" clId="{3A6E15EF-A65F-4D42-AFDF-58948E439760}" dt="2022-08-08T22:07:14.991" v="529" actId="1076"/>
          <ac:spMkLst>
            <pc:docMk/>
            <pc:sldMk cId="3962287943" sldId="285"/>
            <ac:spMk id="2" creationId="{00000000-0000-0000-0000-000000000000}"/>
          </ac:spMkLst>
        </pc:spChg>
        <pc:picChg chg="mod">
          <ac:chgData name="Eric Lindsey" userId="8ef123a4-9cf8-4026-8168-219387a08fc7" providerId="ADAL" clId="{3A6E15EF-A65F-4D42-AFDF-58948E439760}" dt="2022-08-08T22:07:17.630" v="530" actId="14100"/>
          <ac:picMkLst>
            <pc:docMk/>
            <pc:sldMk cId="3962287943" sldId="285"/>
            <ac:picMk id="11266" creationId="{00000000-0000-0000-0000-000000000000}"/>
          </ac:picMkLst>
        </pc:picChg>
      </pc:sldChg>
      <pc:sldChg chg="delSp modSp add del mod">
        <pc:chgData name="Eric Lindsey" userId="8ef123a4-9cf8-4026-8168-219387a08fc7" providerId="ADAL" clId="{3A6E15EF-A65F-4D42-AFDF-58948E439760}" dt="2022-08-09T02:52:15.531" v="845" actId="2696"/>
        <pc:sldMkLst>
          <pc:docMk/>
          <pc:sldMk cId="3912834931" sldId="289"/>
        </pc:sldMkLst>
        <pc:spChg chg="del">
          <ac:chgData name="Eric Lindsey" userId="8ef123a4-9cf8-4026-8168-219387a08fc7" providerId="ADAL" clId="{3A6E15EF-A65F-4D42-AFDF-58948E439760}" dt="2022-08-09T02:51:44.814" v="838" actId="478"/>
          <ac:spMkLst>
            <pc:docMk/>
            <pc:sldMk cId="3912834931" sldId="289"/>
            <ac:spMk id="2" creationId="{13CC678B-A8D5-7345-9E1C-F20A0A490093}"/>
          </ac:spMkLst>
        </pc:spChg>
        <pc:spChg chg="del">
          <ac:chgData name="Eric Lindsey" userId="8ef123a4-9cf8-4026-8168-219387a08fc7" providerId="ADAL" clId="{3A6E15EF-A65F-4D42-AFDF-58948E439760}" dt="2022-08-09T02:51:43.672" v="837" actId="478"/>
          <ac:spMkLst>
            <pc:docMk/>
            <pc:sldMk cId="3912834931" sldId="289"/>
            <ac:spMk id="3" creationId="{14B7E091-94F2-4B45-AE2E-2EC00A17052F}"/>
          </ac:spMkLst>
        </pc:spChg>
        <pc:picChg chg="mod">
          <ac:chgData name="Eric Lindsey" userId="8ef123a4-9cf8-4026-8168-219387a08fc7" providerId="ADAL" clId="{3A6E15EF-A65F-4D42-AFDF-58948E439760}" dt="2022-08-09T02:51:48.519" v="840" actId="14100"/>
          <ac:picMkLst>
            <pc:docMk/>
            <pc:sldMk cId="3912834931" sldId="289"/>
            <ac:picMk id="4" creationId="{2D65D9BF-CD43-1F41-A2C6-5B5C3A78ED2D}"/>
          </ac:picMkLst>
        </pc:picChg>
      </pc:sldChg>
      <pc:sldChg chg="add del">
        <pc:chgData name="Eric Lindsey" userId="8ef123a4-9cf8-4026-8168-219387a08fc7" providerId="ADAL" clId="{3A6E15EF-A65F-4D42-AFDF-58948E439760}" dt="2022-08-09T03:18:56.870" v="1101" actId="2696"/>
        <pc:sldMkLst>
          <pc:docMk/>
          <pc:sldMk cId="4186376746" sldId="291"/>
        </pc:sldMkLst>
      </pc:sldChg>
      <pc:sldChg chg="add del">
        <pc:chgData name="Eric Lindsey" userId="8ef123a4-9cf8-4026-8168-219387a08fc7" providerId="ADAL" clId="{3A6E15EF-A65F-4D42-AFDF-58948E439760}" dt="2022-08-09T02:24:11.131" v="660" actId="2696"/>
        <pc:sldMkLst>
          <pc:docMk/>
          <pc:sldMk cId="1550142367" sldId="293"/>
        </pc:sldMkLst>
      </pc:sldChg>
      <pc:sldChg chg="add del">
        <pc:chgData name="Eric Lindsey" userId="8ef123a4-9cf8-4026-8168-219387a08fc7" providerId="ADAL" clId="{3A6E15EF-A65F-4D42-AFDF-58948E439760}" dt="2022-08-09T02:58:46.935" v="965" actId="2696"/>
        <pc:sldMkLst>
          <pc:docMk/>
          <pc:sldMk cId="2340945896" sldId="294"/>
        </pc:sldMkLst>
      </pc:sldChg>
      <pc:sldChg chg="add del">
        <pc:chgData name="Eric Lindsey" userId="8ef123a4-9cf8-4026-8168-219387a08fc7" providerId="ADAL" clId="{3A6E15EF-A65F-4D42-AFDF-58948E439760}" dt="2022-08-08T22:08:27.240" v="533" actId="2696"/>
        <pc:sldMkLst>
          <pc:docMk/>
          <pc:sldMk cId="3735822374" sldId="294"/>
        </pc:sldMkLst>
      </pc:sldChg>
      <pc:sldChg chg="add ord">
        <pc:chgData name="Eric Lindsey" userId="8ef123a4-9cf8-4026-8168-219387a08fc7" providerId="ADAL" clId="{3A6E15EF-A65F-4D42-AFDF-58948E439760}" dt="2022-08-09T02:47:24.899" v="819" actId="20578"/>
        <pc:sldMkLst>
          <pc:docMk/>
          <pc:sldMk cId="1433148398" sldId="295"/>
        </pc:sldMkLst>
      </pc:sldChg>
      <pc:sldChg chg="modSp add del mod">
        <pc:chgData name="Eric Lindsey" userId="8ef123a4-9cf8-4026-8168-219387a08fc7" providerId="ADAL" clId="{3A6E15EF-A65F-4D42-AFDF-58948E439760}" dt="2022-08-09T02:53:37.836" v="860" actId="1076"/>
        <pc:sldMkLst>
          <pc:docMk/>
          <pc:sldMk cId="2982542074" sldId="296"/>
        </pc:sldMkLst>
        <pc:spChg chg="mod">
          <ac:chgData name="Eric Lindsey" userId="8ef123a4-9cf8-4026-8168-219387a08fc7" providerId="ADAL" clId="{3A6E15EF-A65F-4D42-AFDF-58948E439760}" dt="2022-08-09T02:53:37.836" v="860" actId="1076"/>
          <ac:spMkLst>
            <pc:docMk/>
            <pc:sldMk cId="2982542074" sldId="296"/>
            <ac:spMk id="12" creationId="{B85F34FD-2B48-2743-ABF4-11D4F50458DA}"/>
          </ac:spMkLst>
        </pc:spChg>
        <pc:spChg chg="mod">
          <ac:chgData name="Eric Lindsey" userId="8ef123a4-9cf8-4026-8168-219387a08fc7" providerId="ADAL" clId="{3A6E15EF-A65F-4D42-AFDF-58948E439760}" dt="2022-08-09T02:34:59.311" v="731" actId="20577"/>
          <ac:spMkLst>
            <pc:docMk/>
            <pc:sldMk cId="2982542074" sldId="296"/>
            <ac:spMk id="233" creationId="{00000000-0000-0000-0000-000000000000}"/>
          </ac:spMkLst>
        </pc:spChg>
      </pc:sldChg>
      <pc:sldChg chg="modSp add del mod ord">
        <pc:chgData name="Eric Lindsey" userId="8ef123a4-9cf8-4026-8168-219387a08fc7" providerId="ADAL" clId="{3A6E15EF-A65F-4D42-AFDF-58948E439760}" dt="2022-08-09T03:19:06.831" v="1103" actId="20577"/>
        <pc:sldMkLst>
          <pc:docMk/>
          <pc:sldMk cId="2543615657" sldId="298"/>
        </pc:sldMkLst>
        <pc:spChg chg="mod">
          <ac:chgData name="Eric Lindsey" userId="8ef123a4-9cf8-4026-8168-219387a08fc7" providerId="ADAL" clId="{3A6E15EF-A65F-4D42-AFDF-58948E439760}" dt="2022-08-09T03:19:06.831" v="1103" actId="20577"/>
          <ac:spMkLst>
            <pc:docMk/>
            <pc:sldMk cId="2543615657" sldId="298"/>
            <ac:spMk id="2" creationId="{00000000-0000-0000-0000-000000000000}"/>
          </ac:spMkLst>
        </pc:spChg>
      </pc:sldChg>
      <pc:sldChg chg="del">
        <pc:chgData name="Eric Lindsey" userId="8ef123a4-9cf8-4026-8168-219387a08fc7" providerId="ADAL" clId="{3A6E15EF-A65F-4D42-AFDF-58948E439760}" dt="2022-08-08T21:26:39.536" v="29" actId="2696"/>
        <pc:sldMkLst>
          <pc:docMk/>
          <pc:sldMk cId="3954661016" sldId="298"/>
        </pc:sldMkLst>
      </pc:sldChg>
      <pc:sldChg chg="del">
        <pc:chgData name="Eric Lindsey" userId="8ef123a4-9cf8-4026-8168-219387a08fc7" providerId="ADAL" clId="{3A6E15EF-A65F-4D42-AFDF-58948E439760}" dt="2022-08-08T21:26:41.881" v="31" actId="2696"/>
        <pc:sldMkLst>
          <pc:docMk/>
          <pc:sldMk cId="1212970735" sldId="299"/>
        </pc:sldMkLst>
      </pc:sldChg>
      <pc:sldChg chg="add del">
        <pc:chgData name="Eric Lindsey" userId="8ef123a4-9cf8-4026-8168-219387a08fc7" providerId="ADAL" clId="{3A6E15EF-A65F-4D42-AFDF-58948E439760}" dt="2022-08-09T02:24:11.131" v="660" actId="2696"/>
        <pc:sldMkLst>
          <pc:docMk/>
          <pc:sldMk cId="4187066647" sldId="299"/>
        </pc:sldMkLst>
      </pc:sldChg>
      <pc:sldChg chg="add del">
        <pc:chgData name="Eric Lindsey" userId="8ef123a4-9cf8-4026-8168-219387a08fc7" providerId="ADAL" clId="{3A6E15EF-A65F-4D42-AFDF-58948E439760}" dt="2022-08-09T02:24:11.131" v="660" actId="2696"/>
        <pc:sldMkLst>
          <pc:docMk/>
          <pc:sldMk cId="800977794" sldId="300"/>
        </pc:sldMkLst>
      </pc:sldChg>
      <pc:sldChg chg="del">
        <pc:chgData name="Eric Lindsey" userId="8ef123a4-9cf8-4026-8168-219387a08fc7" providerId="ADAL" clId="{3A6E15EF-A65F-4D42-AFDF-58948E439760}" dt="2022-08-08T21:26:41.516" v="30" actId="2696"/>
        <pc:sldMkLst>
          <pc:docMk/>
          <pc:sldMk cId="3333687517" sldId="300"/>
        </pc:sldMkLst>
      </pc:sldChg>
      <pc:sldChg chg="del">
        <pc:chgData name="Eric Lindsey" userId="8ef123a4-9cf8-4026-8168-219387a08fc7" providerId="ADAL" clId="{3A6E15EF-A65F-4D42-AFDF-58948E439760}" dt="2022-08-09T02:35:30.984" v="735" actId="2696"/>
        <pc:sldMkLst>
          <pc:docMk/>
          <pc:sldMk cId="4085754913" sldId="301"/>
        </pc:sldMkLst>
      </pc:sldChg>
      <pc:sldChg chg="modSp mod">
        <pc:chgData name="Eric Lindsey" userId="8ef123a4-9cf8-4026-8168-219387a08fc7" providerId="ADAL" clId="{3A6E15EF-A65F-4D42-AFDF-58948E439760}" dt="2022-08-09T02:36:18.452" v="736" actId="33524"/>
        <pc:sldMkLst>
          <pc:docMk/>
          <pc:sldMk cId="3722696311" sldId="303"/>
        </pc:sldMkLst>
        <pc:spChg chg="mod">
          <ac:chgData name="Eric Lindsey" userId="8ef123a4-9cf8-4026-8168-219387a08fc7" providerId="ADAL" clId="{3A6E15EF-A65F-4D42-AFDF-58948E439760}" dt="2022-08-09T02:36:18.452" v="736" actId="33524"/>
          <ac:spMkLst>
            <pc:docMk/>
            <pc:sldMk cId="3722696311" sldId="303"/>
            <ac:spMk id="7" creationId="{2382C2CA-4F17-C749-BEA5-4F294BAFEA76}"/>
          </ac:spMkLst>
        </pc:spChg>
      </pc:sldChg>
      <pc:sldChg chg="del">
        <pc:chgData name="Eric Lindsey" userId="8ef123a4-9cf8-4026-8168-219387a08fc7" providerId="ADAL" clId="{3A6E15EF-A65F-4D42-AFDF-58948E439760}" dt="2022-08-09T03:10:34.294" v="982" actId="2696"/>
        <pc:sldMkLst>
          <pc:docMk/>
          <pc:sldMk cId="3293688289" sldId="304"/>
        </pc:sldMkLst>
      </pc:sldChg>
      <pc:sldChg chg="add del">
        <pc:chgData name="Eric Lindsey" userId="8ef123a4-9cf8-4026-8168-219387a08fc7" providerId="ADAL" clId="{3A6E15EF-A65F-4D42-AFDF-58948E439760}" dt="2022-08-09T02:24:11.131" v="660" actId="2696"/>
        <pc:sldMkLst>
          <pc:docMk/>
          <pc:sldMk cId="16451953" sldId="305"/>
        </pc:sldMkLst>
      </pc:sldChg>
      <pc:sldChg chg="del">
        <pc:chgData name="Eric Lindsey" userId="8ef123a4-9cf8-4026-8168-219387a08fc7" providerId="ADAL" clId="{3A6E15EF-A65F-4D42-AFDF-58948E439760}" dt="2022-08-09T02:38:44.180" v="765" actId="2696"/>
        <pc:sldMkLst>
          <pc:docMk/>
          <pc:sldMk cId="987672694" sldId="306"/>
        </pc:sldMkLst>
      </pc:sldChg>
      <pc:sldChg chg="del">
        <pc:chgData name="Eric Lindsey" userId="8ef123a4-9cf8-4026-8168-219387a08fc7" providerId="ADAL" clId="{3A6E15EF-A65F-4D42-AFDF-58948E439760}" dt="2022-08-09T03:16:33.534" v="1091" actId="2696"/>
        <pc:sldMkLst>
          <pc:docMk/>
          <pc:sldMk cId="843970905" sldId="307"/>
        </pc:sldMkLst>
      </pc:sldChg>
      <pc:sldChg chg="del">
        <pc:chgData name="Eric Lindsey" userId="8ef123a4-9cf8-4026-8168-219387a08fc7" providerId="ADAL" clId="{3A6E15EF-A65F-4D42-AFDF-58948E439760}" dt="2022-08-09T02:38:44.180" v="765" actId="2696"/>
        <pc:sldMkLst>
          <pc:docMk/>
          <pc:sldMk cId="3352145523" sldId="309"/>
        </pc:sldMkLst>
      </pc:sldChg>
      <pc:sldChg chg="del">
        <pc:chgData name="Eric Lindsey" userId="8ef123a4-9cf8-4026-8168-219387a08fc7" providerId="ADAL" clId="{3A6E15EF-A65F-4D42-AFDF-58948E439760}" dt="2022-08-08T21:28:27.764" v="32" actId="2696"/>
        <pc:sldMkLst>
          <pc:docMk/>
          <pc:sldMk cId="2210538263" sldId="310"/>
        </pc:sldMkLst>
      </pc:sldChg>
      <pc:sldChg chg="addSp delSp modSp mod ord">
        <pc:chgData name="Eric Lindsey" userId="8ef123a4-9cf8-4026-8168-219387a08fc7" providerId="ADAL" clId="{3A6E15EF-A65F-4D42-AFDF-58948E439760}" dt="2022-08-09T03:11:35.407" v="1009" actId="1035"/>
        <pc:sldMkLst>
          <pc:docMk/>
          <pc:sldMk cId="1145808401" sldId="312"/>
        </pc:sldMkLst>
        <pc:spChg chg="del">
          <ac:chgData name="Eric Lindsey" userId="8ef123a4-9cf8-4026-8168-219387a08fc7" providerId="ADAL" clId="{3A6E15EF-A65F-4D42-AFDF-58948E439760}" dt="2022-08-09T03:10:44.482" v="984" actId="478"/>
          <ac:spMkLst>
            <pc:docMk/>
            <pc:sldMk cId="1145808401" sldId="312"/>
            <ac:spMk id="2" creationId="{ABB66232-AB17-FC43-9558-6E58A5C1D5F9}"/>
          </ac:spMkLst>
        </pc:spChg>
        <pc:spChg chg="add del mod">
          <ac:chgData name="Eric Lindsey" userId="8ef123a4-9cf8-4026-8168-219387a08fc7" providerId="ADAL" clId="{3A6E15EF-A65F-4D42-AFDF-58948E439760}" dt="2022-08-09T03:10:46.765" v="985" actId="478"/>
          <ac:spMkLst>
            <pc:docMk/>
            <pc:sldMk cId="1145808401" sldId="312"/>
            <ac:spMk id="4" creationId="{D22B1778-F429-6224-BA0E-0F0839506B5E}"/>
          </ac:spMkLst>
        </pc:spChg>
        <pc:spChg chg="mod">
          <ac:chgData name="Eric Lindsey" userId="8ef123a4-9cf8-4026-8168-219387a08fc7" providerId="ADAL" clId="{3A6E15EF-A65F-4D42-AFDF-58948E439760}" dt="2022-08-09T03:11:35.407" v="1009" actId="1035"/>
          <ac:spMkLst>
            <pc:docMk/>
            <pc:sldMk cId="1145808401" sldId="312"/>
            <ac:spMk id="8" creationId="{EE5D1F45-2C56-344E-96B2-6FB2A3079268}"/>
          </ac:spMkLst>
        </pc:spChg>
      </pc:sldChg>
      <pc:sldChg chg="modSp mod">
        <pc:chgData name="Eric Lindsey" userId="8ef123a4-9cf8-4026-8168-219387a08fc7" providerId="ADAL" clId="{3A6E15EF-A65F-4D42-AFDF-58948E439760}" dt="2022-08-09T02:14:50.631" v="601" actId="20577"/>
        <pc:sldMkLst>
          <pc:docMk/>
          <pc:sldMk cId="882468602" sldId="313"/>
        </pc:sldMkLst>
        <pc:spChg chg="mod">
          <ac:chgData name="Eric Lindsey" userId="8ef123a4-9cf8-4026-8168-219387a08fc7" providerId="ADAL" clId="{3A6E15EF-A65F-4D42-AFDF-58948E439760}" dt="2022-08-09T02:14:50.631" v="601" actId="20577"/>
          <ac:spMkLst>
            <pc:docMk/>
            <pc:sldMk cId="882468602" sldId="313"/>
            <ac:spMk id="7" creationId="{46934277-9DDC-8745-9016-07DD3F123C92}"/>
          </ac:spMkLst>
        </pc:spChg>
      </pc:sldChg>
      <pc:sldChg chg="addSp delSp modSp mod ord">
        <pc:chgData name="Eric Lindsey" userId="8ef123a4-9cf8-4026-8168-219387a08fc7" providerId="ADAL" clId="{3A6E15EF-A65F-4D42-AFDF-58948E439760}" dt="2022-08-09T03:11:31.346" v="1007" actId="1035"/>
        <pc:sldMkLst>
          <pc:docMk/>
          <pc:sldMk cId="2466520158" sldId="314"/>
        </pc:sldMkLst>
        <pc:spChg chg="mod">
          <ac:chgData name="Eric Lindsey" userId="8ef123a4-9cf8-4026-8168-219387a08fc7" providerId="ADAL" clId="{3A6E15EF-A65F-4D42-AFDF-58948E439760}" dt="2022-08-09T02:37:54.579" v="764" actId="14100"/>
          <ac:spMkLst>
            <pc:docMk/>
            <pc:sldMk cId="2466520158" sldId="314"/>
            <ac:spMk id="4" creationId="{067C0872-B40A-9348-976E-D8CB93627A32}"/>
          </ac:spMkLst>
        </pc:spChg>
        <pc:spChg chg="add del mod">
          <ac:chgData name="Eric Lindsey" userId="8ef123a4-9cf8-4026-8168-219387a08fc7" providerId="ADAL" clId="{3A6E15EF-A65F-4D42-AFDF-58948E439760}" dt="2022-08-09T03:11:22.450" v="1004" actId="478"/>
          <ac:spMkLst>
            <pc:docMk/>
            <pc:sldMk cId="2466520158" sldId="314"/>
            <ac:spMk id="5" creationId="{FE9B2050-0973-93D6-AA35-0413B83F62A7}"/>
          </ac:spMkLst>
        </pc:spChg>
        <pc:spChg chg="add mod">
          <ac:chgData name="Eric Lindsey" userId="8ef123a4-9cf8-4026-8168-219387a08fc7" providerId="ADAL" clId="{3A6E15EF-A65F-4D42-AFDF-58948E439760}" dt="2022-08-09T03:11:31.346" v="1007" actId="1035"/>
          <ac:spMkLst>
            <pc:docMk/>
            <pc:sldMk cId="2466520158" sldId="314"/>
            <ac:spMk id="6" creationId="{8A40ED3E-94E1-8EFC-3055-88F169848863}"/>
          </ac:spMkLst>
        </pc:spChg>
        <pc:spChg chg="del">
          <ac:chgData name="Eric Lindsey" userId="8ef123a4-9cf8-4026-8168-219387a08fc7" providerId="ADAL" clId="{3A6E15EF-A65F-4D42-AFDF-58948E439760}" dt="2022-08-09T03:11:18.759" v="1003" actId="478"/>
          <ac:spMkLst>
            <pc:docMk/>
            <pc:sldMk cId="2466520158" sldId="314"/>
            <ac:spMk id="8" creationId="{EE5D1F45-2C56-344E-96B2-6FB2A3079268}"/>
          </ac:spMkLst>
        </pc:spChg>
      </pc:sldChg>
      <pc:sldChg chg="modSp del mod">
        <pc:chgData name="Eric Lindsey" userId="8ef123a4-9cf8-4026-8168-219387a08fc7" providerId="ADAL" clId="{3A6E15EF-A65F-4D42-AFDF-58948E439760}" dt="2022-08-09T02:38:44.180" v="765" actId="2696"/>
        <pc:sldMkLst>
          <pc:docMk/>
          <pc:sldMk cId="432268170" sldId="315"/>
        </pc:sldMkLst>
        <pc:spChg chg="mod">
          <ac:chgData name="Eric Lindsey" userId="8ef123a4-9cf8-4026-8168-219387a08fc7" providerId="ADAL" clId="{3A6E15EF-A65F-4D42-AFDF-58948E439760}" dt="2022-08-09T02:17:51.423" v="654" actId="14100"/>
          <ac:spMkLst>
            <pc:docMk/>
            <pc:sldMk cId="432268170" sldId="315"/>
            <ac:spMk id="3" creationId="{FED62C19-2B79-9342-8247-7572A59F2F7F}"/>
          </ac:spMkLst>
        </pc:spChg>
        <pc:spChg chg="mod">
          <ac:chgData name="Eric Lindsey" userId="8ef123a4-9cf8-4026-8168-219387a08fc7" providerId="ADAL" clId="{3A6E15EF-A65F-4D42-AFDF-58948E439760}" dt="2022-08-09T02:16:57.354" v="637" actId="20577"/>
          <ac:spMkLst>
            <pc:docMk/>
            <pc:sldMk cId="432268170" sldId="315"/>
            <ac:spMk id="6" creationId="{155D20D7-B638-2047-A370-6D4D63BE3F48}"/>
          </ac:spMkLst>
        </pc:spChg>
      </pc:sldChg>
      <pc:sldChg chg="modSp del mod">
        <pc:chgData name="Eric Lindsey" userId="8ef123a4-9cf8-4026-8168-219387a08fc7" providerId="ADAL" clId="{3A6E15EF-A65F-4D42-AFDF-58948E439760}" dt="2022-08-09T02:38:44.180" v="765" actId="2696"/>
        <pc:sldMkLst>
          <pc:docMk/>
          <pc:sldMk cId="1567618598" sldId="316"/>
        </pc:sldMkLst>
        <pc:spChg chg="mod">
          <ac:chgData name="Eric Lindsey" userId="8ef123a4-9cf8-4026-8168-219387a08fc7" providerId="ADAL" clId="{3A6E15EF-A65F-4D42-AFDF-58948E439760}" dt="2022-08-09T02:18:08.173" v="657"/>
          <ac:spMkLst>
            <pc:docMk/>
            <pc:sldMk cId="1567618598" sldId="316"/>
            <ac:spMk id="6" creationId="{155D20D7-B638-2047-A370-6D4D63BE3F48}"/>
          </ac:spMkLst>
        </pc:spChg>
        <pc:spChg chg="mod">
          <ac:chgData name="Eric Lindsey" userId="8ef123a4-9cf8-4026-8168-219387a08fc7" providerId="ADAL" clId="{3A6E15EF-A65F-4D42-AFDF-58948E439760}" dt="2022-08-09T02:18:00.525" v="656" actId="14100"/>
          <ac:spMkLst>
            <pc:docMk/>
            <pc:sldMk cId="1567618598" sldId="316"/>
            <ac:spMk id="9" creationId="{AAF12457-6972-F343-86A9-30DFA811F751}"/>
          </ac:spMkLst>
        </pc:spChg>
      </pc:sldChg>
      <pc:sldChg chg="del">
        <pc:chgData name="Eric Lindsey" userId="8ef123a4-9cf8-4026-8168-219387a08fc7" providerId="ADAL" clId="{3A6E15EF-A65F-4D42-AFDF-58948E439760}" dt="2022-08-08T21:35:36.029" v="38" actId="2696"/>
        <pc:sldMkLst>
          <pc:docMk/>
          <pc:sldMk cId="2716497392" sldId="317"/>
        </pc:sldMkLst>
      </pc:sldChg>
      <pc:sldChg chg="del">
        <pc:chgData name="Eric Lindsey" userId="8ef123a4-9cf8-4026-8168-219387a08fc7" providerId="ADAL" clId="{3A6E15EF-A65F-4D42-AFDF-58948E439760}" dt="2022-08-08T21:35:42.260" v="39" actId="2696"/>
        <pc:sldMkLst>
          <pc:docMk/>
          <pc:sldMk cId="1951126441" sldId="318"/>
        </pc:sldMkLst>
      </pc:sldChg>
      <pc:sldChg chg="addSp delSp modSp mod">
        <pc:chgData name="Eric Lindsey" userId="8ef123a4-9cf8-4026-8168-219387a08fc7" providerId="ADAL" clId="{3A6E15EF-A65F-4D42-AFDF-58948E439760}" dt="2022-08-09T03:13:48.849" v="1090" actId="20577"/>
        <pc:sldMkLst>
          <pc:docMk/>
          <pc:sldMk cId="274785116" sldId="319"/>
        </pc:sldMkLst>
        <pc:spChg chg="add del mod">
          <ac:chgData name="Eric Lindsey" userId="8ef123a4-9cf8-4026-8168-219387a08fc7" providerId="ADAL" clId="{3A6E15EF-A65F-4D42-AFDF-58948E439760}" dt="2022-08-09T03:13:45.236" v="1089" actId="478"/>
          <ac:spMkLst>
            <pc:docMk/>
            <pc:sldMk cId="274785116" sldId="319"/>
            <ac:spMk id="5" creationId="{D4763C32-6210-41C6-CFDF-34581A67BDE8}"/>
          </ac:spMkLst>
        </pc:spChg>
        <pc:spChg chg="del">
          <ac:chgData name="Eric Lindsey" userId="8ef123a4-9cf8-4026-8168-219387a08fc7" providerId="ADAL" clId="{3A6E15EF-A65F-4D42-AFDF-58948E439760}" dt="2022-08-09T03:13:41.999" v="1087" actId="478"/>
          <ac:spMkLst>
            <pc:docMk/>
            <pc:sldMk cId="274785116" sldId="319"/>
            <ac:spMk id="6" creationId="{155D20D7-B638-2047-A370-6D4D63BE3F48}"/>
          </ac:spMkLst>
        </pc:spChg>
        <pc:spChg chg="add mod">
          <ac:chgData name="Eric Lindsey" userId="8ef123a4-9cf8-4026-8168-219387a08fc7" providerId="ADAL" clId="{3A6E15EF-A65F-4D42-AFDF-58948E439760}" dt="2022-08-09T03:13:48.849" v="1090" actId="20577"/>
          <ac:spMkLst>
            <pc:docMk/>
            <pc:sldMk cId="274785116" sldId="319"/>
            <ac:spMk id="7" creationId="{4AD4861F-70D2-BB96-46ED-12C95B145BA9}"/>
          </ac:spMkLst>
        </pc:spChg>
        <pc:picChg chg="add del mod">
          <ac:chgData name="Eric Lindsey" userId="8ef123a4-9cf8-4026-8168-219387a08fc7" providerId="ADAL" clId="{3A6E15EF-A65F-4D42-AFDF-58948E439760}" dt="2022-08-09T02:40:43.366" v="786"/>
          <ac:picMkLst>
            <pc:docMk/>
            <pc:sldMk cId="274785116" sldId="319"/>
            <ac:picMk id="3" creationId="{0E74DFB1-A73D-5014-6E92-99ED4B87A8E9}"/>
          </ac:picMkLst>
        </pc:picChg>
        <pc:picChg chg="add del mod">
          <ac:chgData name="Eric Lindsey" userId="8ef123a4-9cf8-4026-8168-219387a08fc7" providerId="ADAL" clId="{3A6E15EF-A65F-4D42-AFDF-58948E439760}" dt="2022-08-09T02:40:11.392" v="777" actId="478"/>
          <ac:picMkLst>
            <pc:docMk/>
            <pc:sldMk cId="274785116" sldId="319"/>
            <ac:picMk id="3074" creationId="{493C7D37-625F-186E-B195-E1DCE1F8F8D2}"/>
          </ac:picMkLst>
        </pc:picChg>
        <pc:picChg chg="del">
          <ac:chgData name="Eric Lindsey" userId="8ef123a4-9cf8-4026-8168-219387a08fc7" providerId="ADAL" clId="{3A6E15EF-A65F-4D42-AFDF-58948E439760}" dt="2022-08-09T02:39:46.160" v="766" actId="478"/>
          <ac:picMkLst>
            <pc:docMk/>
            <pc:sldMk cId="274785116" sldId="319"/>
            <ac:picMk id="23554" creationId="{28E64380-06D1-0645-8B13-24C0E9CD78D1}"/>
          </ac:picMkLst>
        </pc:picChg>
      </pc:sldChg>
      <pc:sldChg chg="addSp delSp modSp mod setBg">
        <pc:chgData name="Eric Lindsey" userId="8ef123a4-9cf8-4026-8168-219387a08fc7" providerId="ADAL" clId="{3A6E15EF-A65F-4D42-AFDF-58948E439760}" dt="2022-08-09T03:13:37.009" v="1086" actId="14100"/>
        <pc:sldMkLst>
          <pc:docMk/>
          <pc:sldMk cId="439189500" sldId="320"/>
        </pc:sldMkLst>
        <pc:spChg chg="mod">
          <ac:chgData name="Eric Lindsey" userId="8ef123a4-9cf8-4026-8168-219387a08fc7" providerId="ADAL" clId="{3A6E15EF-A65F-4D42-AFDF-58948E439760}" dt="2022-08-09T02:40:41.412" v="784" actId="26606"/>
          <ac:spMkLst>
            <pc:docMk/>
            <pc:sldMk cId="439189500" sldId="320"/>
            <ac:spMk id="2" creationId="{ABB66232-AB17-FC43-9558-6E58A5C1D5F9}"/>
          </ac:spMkLst>
        </pc:spChg>
        <pc:spChg chg="mod">
          <ac:chgData name="Eric Lindsey" userId="8ef123a4-9cf8-4026-8168-219387a08fc7" providerId="ADAL" clId="{3A6E15EF-A65F-4D42-AFDF-58948E439760}" dt="2022-08-09T03:13:37.009" v="1086" actId="14100"/>
          <ac:spMkLst>
            <pc:docMk/>
            <pc:sldMk cId="439189500" sldId="320"/>
            <ac:spMk id="6" creationId="{155D20D7-B638-2047-A370-6D4D63BE3F48}"/>
          </ac:spMkLst>
        </pc:spChg>
        <pc:spChg chg="add del">
          <ac:chgData name="Eric Lindsey" userId="8ef123a4-9cf8-4026-8168-219387a08fc7" providerId="ADAL" clId="{3A6E15EF-A65F-4D42-AFDF-58948E439760}" dt="2022-08-09T02:40:37.553" v="780" actId="26606"/>
          <ac:spMkLst>
            <pc:docMk/>
            <pc:sldMk cId="439189500" sldId="320"/>
            <ac:spMk id="11" creationId="{F13C74B1-5B17-4795-BED0-7140497B445A}"/>
          </ac:spMkLst>
        </pc:spChg>
        <pc:spChg chg="add del">
          <ac:chgData name="Eric Lindsey" userId="8ef123a4-9cf8-4026-8168-219387a08fc7" providerId="ADAL" clId="{3A6E15EF-A65F-4D42-AFDF-58948E439760}" dt="2022-08-09T02:40:37.553" v="780" actId="26606"/>
          <ac:spMkLst>
            <pc:docMk/>
            <pc:sldMk cId="439189500" sldId="320"/>
            <ac:spMk id="13" creationId="{D4974D33-8DC5-464E-8C6D-BE58F0669C17}"/>
          </ac:spMkLst>
        </pc:spChg>
        <pc:spChg chg="add del">
          <ac:chgData name="Eric Lindsey" userId="8ef123a4-9cf8-4026-8168-219387a08fc7" providerId="ADAL" clId="{3A6E15EF-A65F-4D42-AFDF-58948E439760}" dt="2022-08-09T02:40:39.803" v="782" actId="26606"/>
          <ac:spMkLst>
            <pc:docMk/>
            <pc:sldMk cId="439189500" sldId="320"/>
            <ac:spMk id="15" creationId="{04812C46-200A-4DEB-A05E-3ED6C68C2387}"/>
          </ac:spMkLst>
        </pc:spChg>
        <pc:spChg chg="add del">
          <ac:chgData name="Eric Lindsey" userId="8ef123a4-9cf8-4026-8168-219387a08fc7" providerId="ADAL" clId="{3A6E15EF-A65F-4D42-AFDF-58948E439760}" dt="2022-08-09T02:40:39.803" v="782" actId="26606"/>
          <ac:spMkLst>
            <pc:docMk/>
            <pc:sldMk cId="439189500" sldId="320"/>
            <ac:spMk id="16" creationId="{D1EA859B-E555-4109-94F3-6700E046E008}"/>
          </ac:spMkLst>
        </pc:spChg>
        <pc:spChg chg="add del">
          <ac:chgData name="Eric Lindsey" userId="8ef123a4-9cf8-4026-8168-219387a08fc7" providerId="ADAL" clId="{3A6E15EF-A65F-4D42-AFDF-58948E439760}" dt="2022-08-09T02:40:41.412" v="784" actId="26606"/>
          <ac:spMkLst>
            <pc:docMk/>
            <pc:sldMk cId="439189500" sldId="320"/>
            <ac:spMk id="18" creationId="{04812C46-200A-4DEB-A05E-3ED6C68C2387}"/>
          </ac:spMkLst>
        </pc:spChg>
        <pc:spChg chg="add del">
          <ac:chgData name="Eric Lindsey" userId="8ef123a4-9cf8-4026-8168-219387a08fc7" providerId="ADAL" clId="{3A6E15EF-A65F-4D42-AFDF-58948E439760}" dt="2022-08-09T02:40:41.412" v="784" actId="26606"/>
          <ac:spMkLst>
            <pc:docMk/>
            <pc:sldMk cId="439189500" sldId="320"/>
            <ac:spMk id="19" creationId="{D1EA859B-E555-4109-94F3-6700E046E008}"/>
          </ac:spMkLst>
        </pc:spChg>
        <pc:picChg chg="add mod ord">
          <ac:chgData name="Eric Lindsey" userId="8ef123a4-9cf8-4026-8168-219387a08fc7" providerId="ADAL" clId="{3A6E15EF-A65F-4D42-AFDF-58948E439760}" dt="2022-08-09T02:40:41.412" v="784" actId="26606"/>
          <ac:picMkLst>
            <pc:docMk/>
            <pc:sldMk cId="439189500" sldId="320"/>
            <ac:picMk id="3" creationId="{2E5049B0-DA41-3103-4334-2D15BDA61729}"/>
          </ac:picMkLst>
        </pc:picChg>
        <pc:picChg chg="del">
          <ac:chgData name="Eric Lindsey" userId="8ef123a4-9cf8-4026-8168-219387a08fc7" providerId="ADAL" clId="{3A6E15EF-A65F-4D42-AFDF-58948E439760}" dt="2022-08-09T02:40:04.046" v="773" actId="478"/>
          <ac:picMkLst>
            <pc:docMk/>
            <pc:sldMk cId="439189500" sldId="320"/>
            <ac:picMk id="23554" creationId="{28E64380-06D1-0645-8B13-24C0E9CD78D1}"/>
          </ac:picMkLst>
        </pc:picChg>
      </pc:sldChg>
      <pc:sldChg chg="del">
        <pc:chgData name="Eric Lindsey" userId="8ef123a4-9cf8-4026-8168-219387a08fc7" providerId="ADAL" clId="{3A6E15EF-A65F-4D42-AFDF-58948E439760}" dt="2022-08-09T02:41:18.662" v="793" actId="2696"/>
        <pc:sldMkLst>
          <pc:docMk/>
          <pc:sldMk cId="3872060977" sldId="322"/>
        </pc:sldMkLst>
      </pc:sldChg>
      <pc:sldChg chg="modSp mod">
        <pc:chgData name="Eric Lindsey" userId="8ef123a4-9cf8-4026-8168-219387a08fc7" providerId="ADAL" clId="{3A6E15EF-A65F-4D42-AFDF-58948E439760}" dt="2022-08-09T02:40:59.750" v="792" actId="20577"/>
        <pc:sldMkLst>
          <pc:docMk/>
          <pc:sldMk cId="757159127" sldId="324"/>
        </pc:sldMkLst>
        <pc:spChg chg="mod">
          <ac:chgData name="Eric Lindsey" userId="8ef123a4-9cf8-4026-8168-219387a08fc7" providerId="ADAL" clId="{3A6E15EF-A65F-4D42-AFDF-58948E439760}" dt="2022-08-09T02:40:59.750" v="792" actId="20577"/>
          <ac:spMkLst>
            <pc:docMk/>
            <pc:sldMk cId="757159127" sldId="324"/>
            <ac:spMk id="6" creationId="{155D20D7-B638-2047-A370-6D4D63BE3F48}"/>
          </ac:spMkLst>
        </pc:spChg>
      </pc:sldChg>
      <pc:sldChg chg="del">
        <pc:chgData name="Eric Lindsey" userId="8ef123a4-9cf8-4026-8168-219387a08fc7" providerId="ADAL" clId="{3A6E15EF-A65F-4D42-AFDF-58948E439760}" dt="2022-08-09T02:38:44.180" v="765" actId="2696"/>
        <pc:sldMkLst>
          <pc:docMk/>
          <pc:sldMk cId="998331059" sldId="325"/>
        </pc:sldMkLst>
      </pc:sldChg>
      <pc:sldChg chg="del">
        <pc:chgData name="Eric Lindsey" userId="8ef123a4-9cf8-4026-8168-219387a08fc7" providerId="ADAL" clId="{3A6E15EF-A65F-4D42-AFDF-58948E439760}" dt="2022-08-09T02:38:44.180" v="765" actId="2696"/>
        <pc:sldMkLst>
          <pc:docMk/>
          <pc:sldMk cId="364710904" sldId="326"/>
        </pc:sldMkLst>
      </pc:sldChg>
      <pc:sldChg chg="del">
        <pc:chgData name="Eric Lindsey" userId="8ef123a4-9cf8-4026-8168-219387a08fc7" providerId="ADAL" clId="{3A6E15EF-A65F-4D42-AFDF-58948E439760}" dt="2022-08-08T21:35:36.029" v="38" actId="2696"/>
        <pc:sldMkLst>
          <pc:docMk/>
          <pc:sldMk cId="2295399268" sldId="327"/>
        </pc:sldMkLst>
      </pc:sldChg>
      <pc:sldChg chg="del">
        <pc:chgData name="Eric Lindsey" userId="8ef123a4-9cf8-4026-8168-219387a08fc7" providerId="ADAL" clId="{3A6E15EF-A65F-4D42-AFDF-58948E439760}" dt="2022-08-08T21:35:36.029" v="38" actId="2696"/>
        <pc:sldMkLst>
          <pc:docMk/>
          <pc:sldMk cId="2650861059" sldId="328"/>
        </pc:sldMkLst>
      </pc:sldChg>
      <pc:sldChg chg="ord">
        <pc:chgData name="Eric Lindsey" userId="8ef123a4-9cf8-4026-8168-219387a08fc7" providerId="ADAL" clId="{3A6E15EF-A65F-4D42-AFDF-58948E439760}" dt="2022-08-09T02:11:50.709" v="544" actId="20578"/>
        <pc:sldMkLst>
          <pc:docMk/>
          <pc:sldMk cId="2881431608" sldId="329"/>
        </pc:sldMkLst>
      </pc:sldChg>
      <pc:sldChg chg="modSp del mod ord">
        <pc:chgData name="Eric Lindsey" userId="8ef123a4-9cf8-4026-8168-219387a08fc7" providerId="ADAL" clId="{3A6E15EF-A65F-4D42-AFDF-58948E439760}" dt="2022-08-09T02:37:00.976" v="737" actId="2696"/>
        <pc:sldMkLst>
          <pc:docMk/>
          <pc:sldMk cId="3891625404" sldId="330"/>
        </pc:sldMkLst>
        <pc:spChg chg="mod">
          <ac:chgData name="Eric Lindsey" userId="8ef123a4-9cf8-4026-8168-219387a08fc7" providerId="ADAL" clId="{3A6E15EF-A65F-4D42-AFDF-58948E439760}" dt="2022-08-09T02:13:49.680" v="546" actId="20577"/>
          <ac:spMkLst>
            <pc:docMk/>
            <pc:sldMk cId="3891625404" sldId="330"/>
            <ac:spMk id="8" creationId="{EE5D1F45-2C56-344E-96B2-6FB2A3079268}"/>
          </ac:spMkLst>
        </pc:spChg>
      </pc:sldChg>
      <pc:sldChg chg="add del">
        <pc:chgData name="Eric Lindsey" userId="8ef123a4-9cf8-4026-8168-219387a08fc7" providerId="ADAL" clId="{3A6E15EF-A65F-4D42-AFDF-58948E439760}" dt="2022-08-09T02:24:11.131" v="660" actId="2696"/>
        <pc:sldMkLst>
          <pc:docMk/>
          <pc:sldMk cId="882927634" sldId="331"/>
        </pc:sldMkLst>
      </pc:sldChg>
      <pc:sldChg chg="del">
        <pc:chgData name="Eric Lindsey" userId="8ef123a4-9cf8-4026-8168-219387a08fc7" providerId="ADAL" clId="{3A6E15EF-A65F-4D42-AFDF-58948E439760}" dt="2022-08-08T21:51:07.130" v="45" actId="2696"/>
        <pc:sldMkLst>
          <pc:docMk/>
          <pc:sldMk cId="2777141604" sldId="331"/>
        </pc:sldMkLst>
      </pc:sldChg>
      <pc:sldChg chg="del">
        <pc:chgData name="Eric Lindsey" userId="8ef123a4-9cf8-4026-8168-219387a08fc7" providerId="ADAL" clId="{3A6E15EF-A65F-4D42-AFDF-58948E439760}" dt="2022-08-08T21:51:07.130" v="45" actId="2696"/>
        <pc:sldMkLst>
          <pc:docMk/>
          <pc:sldMk cId="2260868537" sldId="332"/>
        </pc:sldMkLst>
      </pc:sldChg>
      <pc:sldChg chg="del">
        <pc:chgData name="Eric Lindsey" userId="8ef123a4-9cf8-4026-8168-219387a08fc7" providerId="ADAL" clId="{3A6E15EF-A65F-4D42-AFDF-58948E439760}" dt="2022-08-09T03:10:34.294" v="982" actId="2696"/>
        <pc:sldMkLst>
          <pc:docMk/>
          <pc:sldMk cId="1984606142" sldId="334"/>
        </pc:sldMkLst>
      </pc:sldChg>
      <pc:sldChg chg="del">
        <pc:chgData name="Eric Lindsey" userId="8ef123a4-9cf8-4026-8168-219387a08fc7" providerId="ADAL" clId="{3A6E15EF-A65F-4D42-AFDF-58948E439760}" dt="2022-08-09T03:10:34.294" v="982" actId="2696"/>
        <pc:sldMkLst>
          <pc:docMk/>
          <pc:sldMk cId="1233409890" sldId="335"/>
        </pc:sldMkLst>
      </pc:sldChg>
      <pc:sldChg chg="del">
        <pc:chgData name="Eric Lindsey" userId="8ef123a4-9cf8-4026-8168-219387a08fc7" providerId="ADAL" clId="{3A6E15EF-A65F-4D42-AFDF-58948E439760}" dt="2022-08-08T21:36:24.267" v="41" actId="2696"/>
        <pc:sldMkLst>
          <pc:docMk/>
          <pc:sldMk cId="3958653056" sldId="336"/>
        </pc:sldMkLst>
      </pc:sldChg>
      <pc:sldChg chg="del">
        <pc:chgData name="Eric Lindsey" userId="8ef123a4-9cf8-4026-8168-219387a08fc7" providerId="ADAL" clId="{3A6E15EF-A65F-4D42-AFDF-58948E439760}" dt="2022-08-08T21:36:24.267" v="41" actId="2696"/>
        <pc:sldMkLst>
          <pc:docMk/>
          <pc:sldMk cId="1143819045" sldId="337"/>
        </pc:sldMkLst>
      </pc:sldChg>
      <pc:sldChg chg="add">
        <pc:chgData name="Eric Lindsey" userId="8ef123a4-9cf8-4026-8168-219387a08fc7" providerId="ADAL" clId="{3A6E15EF-A65F-4D42-AFDF-58948E439760}" dt="2022-08-08T22:06:36.408" v="516"/>
        <pc:sldMkLst>
          <pc:docMk/>
          <pc:sldMk cId="3180534166" sldId="337"/>
        </pc:sldMkLst>
      </pc:sldChg>
      <pc:sldChg chg="modSp del mod ord">
        <pc:chgData name="Eric Lindsey" userId="8ef123a4-9cf8-4026-8168-219387a08fc7" providerId="ADAL" clId="{3A6E15EF-A65F-4D42-AFDF-58948E439760}" dt="2022-08-09T02:41:18.662" v="793" actId="2696"/>
        <pc:sldMkLst>
          <pc:docMk/>
          <pc:sldMk cId="947237772" sldId="338"/>
        </pc:sldMkLst>
        <pc:spChg chg="mod">
          <ac:chgData name="Eric Lindsey" userId="8ef123a4-9cf8-4026-8168-219387a08fc7" providerId="ADAL" clId="{3A6E15EF-A65F-4D42-AFDF-58948E439760}" dt="2022-08-08T21:36:50.727" v="42" actId="20577"/>
          <ac:spMkLst>
            <pc:docMk/>
            <pc:sldMk cId="947237772" sldId="338"/>
            <ac:spMk id="2" creationId="{ABB66232-AB17-FC43-9558-6E58A5C1D5F9}"/>
          </ac:spMkLst>
        </pc:spChg>
      </pc:sldChg>
      <pc:sldChg chg="del">
        <pc:chgData name="Eric Lindsey" userId="8ef123a4-9cf8-4026-8168-219387a08fc7" providerId="ADAL" clId="{3A6E15EF-A65F-4D42-AFDF-58948E439760}" dt="2022-08-08T21:51:02.617" v="44" actId="2696"/>
        <pc:sldMkLst>
          <pc:docMk/>
          <pc:sldMk cId="3300813849" sldId="340"/>
        </pc:sldMkLst>
      </pc:sldChg>
      <pc:sldChg chg="modSp add mod">
        <pc:chgData name="Eric Lindsey" userId="8ef123a4-9cf8-4026-8168-219387a08fc7" providerId="ADAL" clId="{3A6E15EF-A65F-4D42-AFDF-58948E439760}" dt="2022-08-09T02:11:27.606" v="543" actId="20577"/>
        <pc:sldMkLst>
          <pc:docMk/>
          <pc:sldMk cId="2507068821" sldId="341"/>
        </pc:sldMkLst>
        <pc:spChg chg="mod">
          <ac:chgData name="Eric Lindsey" userId="8ef123a4-9cf8-4026-8168-219387a08fc7" providerId="ADAL" clId="{3A6E15EF-A65F-4D42-AFDF-58948E439760}" dt="2022-08-09T02:11:27.606" v="543" actId="20577"/>
          <ac:spMkLst>
            <pc:docMk/>
            <pc:sldMk cId="2507068821" sldId="341"/>
            <ac:spMk id="18" creationId="{CD09CC1C-AF4E-9A86-D6C6-F8A83A5E6225}"/>
          </ac:spMkLst>
        </pc:spChg>
        <pc:spChg chg="mod">
          <ac:chgData name="Eric Lindsey" userId="8ef123a4-9cf8-4026-8168-219387a08fc7" providerId="ADAL" clId="{3A6E15EF-A65F-4D42-AFDF-58948E439760}" dt="2022-08-08T21:26:07.239" v="25" actId="1076"/>
          <ac:spMkLst>
            <pc:docMk/>
            <pc:sldMk cId="2507068821" sldId="341"/>
            <ac:spMk id="19" creationId="{81950229-532C-C2D0-E826-F0F8ACA830F7}"/>
          </ac:spMkLst>
        </pc:spChg>
        <pc:picChg chg="mod modCrop">
          <ac:chgData name="Eric Lindsey" userId="8ef123a4-9cf8-4026-8168-219387a08fc7" providerId="ADAL" clId="{3A6E15EF-A65F-4D42-AFDF-58948E439760}" dt="2022-08-08T21:26:17.256" v="26" actId="732"/>
          <ac:picMkLst>
            <pc:docMk/>
            <pc:sldMk cId="2507068821" sldId="341"/>
            <ac:picMk id="4" creationId="{10292F7F-E879-F0C7-2B53-863BEEBDA3FC}"/>
          </ac:picMkLst>
        </pc:picChg>
      </pc:sldChg>
      <pc:sldChg chg="addSp delSp modSp new del mod">
        <pc:chgData name="Eric Lindsey" userId="8ef123a4-9cf8-4026-8168-219387a08fc7" providerId="ADAL" clId="{3A6E15EF-A65F-4D42-AFDF-58948E439760}" dt="2022-08-09T03:16:33.534" v="1091" actId="2696"/>
        <pc:sldMkLst>
          <pc:docMk/>
          <pc:sldMk cId="4104540538" sldId="342"/>
        </pc:sldMkLst>
        <pc:spChg chg="del">
          <ac:chgData name="Eric Lindsey" userId="8ef123a4-9cf8-4026-8168-219387a08fc7" providerId="ADAL" clId="{3A6E15EF-A65F-4D42-AFDF-58948E439760}" dt="2022-08-08T22:00:34.644" v="120" actId="478"/>
          <ac:spMkLst>
            <pc:docMk/>
            <pc:sldMk cId="4104540538" sldId="342"/>
            <ac:spMk id="2" creationId="{2FEA0A1D-FC20-7067-EB63-B29E31801625}"/>
          </ac:spMkLst>
        </pc:spChg>
        <pc:spChg chg="del">
          <ac:chgData name="Eric Lindsey" userId="8ef123a4-9cf8-4026-8168-219387a08fc7" providerId="ADAL" clId="{3A6E15EF-A65F-4D42-AFDF-58948E439760}" dt="2022-08-08T22:00:36.985" v="121" actId="478"/>
          <ac:spMkLst>
            <pc:docMk/>
            <pc:sldMk cId="4104540538" sldId="342"/>
            <ac:spMk id="3" creationId="{23118D9C-B4F9-0793-5512-1727DE3A54E8}"/>
          </ac:spMkLst>
        </pc:spChg>
        <pc:spChg chg="add mod">
          <ac:chgData name="Eric Lindsey" userId="8ef123a4-9cf8-4026-8168-219387a08fc7" providerId="ADAL" clId="{3A6E15EF-A65F-4D42-AFDF-58948E439760}" dt="2022-08-08T22:03:56.032" v="187" actId="1076"/>
          <ac:spMkLst>
            <pc:docMk/>
            <pc:sldMk cId="4104540538" sldId="342"/>
            <ac:spMk id="5" creationId="{4F0817A3-B73E-245D-21D0-0EA4EA905643}"/>
          </ac:spMkLst>
        </pc:spChg>
        <pc:spChg chg="add mod">
          <ac:chgData name="Eric Lindsey" userId="8ef123a4-9cf8-4026-8168-219387a08fc7" providerId="ADAL" clId="{3A6E15EF-A65F-4D42-AFDF-58948E439760}" dt="2022-08-08T22:06:00.887" v="514" actId="14100"/>
          <ac:spMkLst>
            <pc:docMk/>
            <pc:sldMk cId="4104540538" sldId="342"/>
            <ac:spMk id="6" creationId="{F0D5DB7B-9AB5-2CDF-DE2E-1A8E5D30FB31}"/>
          </ac:spMkLst>
        </pc:spChg>
        <pc:picChg chg="add mod">
          <ac:chgData name="Eric Lindsey" userId="8ef123a4-9cf8-4026-8168-219387a08fc7" providerId="ADAL" clId="{3A6E15EF-A65F-4D42-AFDF-58948E439760}" dt="2022-08-08T22:06:02.189" v="515" actId="1076"/>
          <ac:picMkLst>
            <pc:docMk/>
            <pc:sldMk cId="4104540538" sldId="342"/>
            <ac:picMk id="4" creationId="{BB52FA76-841B-E834-3B9E-A2958CD74F3D}"/>
          </ac:picMkLst>
        </pc:picChg>
      </pc:sldChg>
      <pc:sldChg chg="add">
        <pc:chgData name="Eric Lindsey" userId="8ef123a4-9cf8-4026-8168-219387a08fc7" providerId="ADAL" clId="{3A6E15EF-A65F-4D42-AFDF-58948E439760}" dt="2022-08-08T22:06:36.408" v="516"/>
        <pc:sldMkLst>
          <pc:docMk/>
          <pc:sldMk cId="146022167" sldId="343"/>
        </pc:sldMkLst>
      </pc:sldChg>
      <pc:sldChg chg="add del">
        <pc:chgData name="Eric Lindsey" userId="8ef123a4-9cf8-4026-8168-219387a08fc7" providerId="ADAL" clId="{3A6E15EF-A65F-4D42-AFDF-58948E439760}" dt="2022-08-09T02:29:12.703" v="666" actId="2696"/>
        <pc:sldMkLst>
          <pc:docMk/>
          <pc:sldMk cId="1382337714" sldId="345"/>
        </pc:sldMkLst>
      </pc:sldChg>
      <pc:sldChg chg="add">
        <pc:chgData name="Eric Lindsey" userId="8ef123a4-9cf8-4026-8168-219387a08fc7" providerId="ADAL" clId="{3A6E15EF-A65F-4D42-AFDF-58948E439760}" dt="2022-08-08T22:06:36.408" v="516"/>
        <pc:sldMkLst>
          <pc:docMk/>
          <pc:sldMk cId="836230551" sldId="346"/>
        </pc:sldMkLst>
      </pc:sldChg>
      <pc:sldChg chg="add del">
        <pc:chgData name="Eric Lindsey" userId="8ef123a4-9cf8-4026-8168-219387a08fc7" providerId="ADAL" clId="{3A6E15EF-A65F-4D42-AFDF-58948E439760}" dt="2022-08-09T02:30:31.114" v="667" actId="2696"/>
        <pc:sldMkLst>
          <pc:docMk/>
          <pc:sldMk cId="3325974947" sldId="349"/>
        </pc:sldMkLst>
      </pc:sldChg>
      <pc:sldChg chg="add del">
        <pc:chgData name="Eric Lindsey" userId="8ef123a4-9cf8-4026-8168-219387a08fc7" providerId="ADAL" clId="{3A6E15EF-A65F-4D42-AFDF-58948E439760}" dt="2022-08-09T02:30:31.114" v="667" actId="2696"/>
        <pc:sldMkLst>
          <pc:docMk/>
          <pc:sldMk cId="2700058369" sldId="350"/>
        </pc:sldMkLst>
      </pc:sldChg>
      <pc:sldChg chg="add">
        <pc:chgData name="Eric Lindsey" userId="8ef123a4-9cf8-4026-8168-219387a08fc7" providerId="ADAL" clId="{3A6E15EF-A65F-4D42-AFDF-58948E439760}" dt="2022-08-08T22:06:36.408" v="516"/>
        <pc:sldMkLst>
          <pc:docMk/>
          <pc:sldMk cId="1920492534" sldId="352"/>
        </pc:sldMkLst>
      </pc:sldChg>
      <pc:sldChg chg="add del">
        <pc:chgData name="Eric Lindsey" userId="8ef123a4-9cf8-4026-8168-219387a08fc7" providerId="ADAL" clId="{3A6E15EF-A65F-4D42-AFDF-58948E439760}" dt="2022-08-09T02:30:31.114" v="667" actId="2696"/>
        <pc:sldMkLst>
          <pc:docMk/>
          <pc:sldMk cId="3850739852" sldId="353"/>
        </pc:sldMkLst>
      </pc:sldChg>
      <pc:sldChg chg="delSp modSp add mod">
        <pc:chgData name="Eric Lindsey" userId="8ef123a4-9cf8-4026-8168-219387a08fc7" providerId="ADAL" clId="{3A6E15EF-A65F-4D42-AFDF-58948E439760}" dt="2022-08-09T03:00:16.790" v="977" actId="478"/>
        <pc:sldMkLst>
          <pc:docMk/>
          <pc:sldMk cId="842812455" sldId="354"/>
        </pc:sldMkLst>
        <pc:spChg chg="del">
          <ac:chgData name="Eric Lindsey" userId="8ef123a4-9cf8-4026-8168-219387a08fc7" providerId="ADAL" clId="{3A6E15EF-A65F-4D42-AFDF-58948E439760}" dt="2022-08-09T03:00:16.790" v="977" actId="478"/>
          <ac:spMkLst>
            <pc:docMk/>
            <pc:sldMk cId="842812455" sldId="354"/>
            <ac:spMk id="11" creationId="{00000000-0000-0000-0000-000000000000}"/>
          </ac:spMkLst>
        </pc:spChg>
        <pc:spChg chg="mod">
          <ac:chgData name="Eric Lindsey" userId="8ef123a4-9cf8-4026-8168-219387a08fc7" providerId="ADAL" clId="{3A6E15EF-A65F-4D42-AFDF-58948E439760}" dt="2022-08-09T03:00:07.429" v="976" actId="14100"/>
          <ac:spMkLst>
            <pc:docMk/>
            <pc:sldMk cId="842812455" sldId="354"/>
            <ac:spMk id="13" creationId="{00000000-0000-0000-0000-000000000000}"/>
          </ac:spMkLst>
        </pc:spChg>
      </pc:sldChg>
      <pc:sldChg chg="add del">
        <pc:chgData name="Eric Lindsey" userId="8ef123a4-9cf8-4026-8168-219387a08fc7" providerId="ADAL" clId="{3A6E15EF-A65F-4D42-AFDF-58948E439760}" dt="2022-08-09T03:01:13.741" v="980" actId="2696"/>
        <pc:sldMkLst>
          <pc:docMk/>
          <pc:sldMk cId="1942077696" sldId="355"/>
        </pc:sldMkLst>
      </pc:sldChg>
      <pc:sldChg chg="add">
        <pc:chgData name="Eric Lindsey" userId="8ef123a4-9cf8-4026-8168-219387a08fc7" providerId="ADAL" clId="{3A6E15EF-A65F-4D42-AFDF-58948E439760}" dt="2022-08-09T03:01:05.544" v="979"/>
        <pc:sldMkLst>
          <pc:docMk/>
          <pc:sldMk cId="2350304430" sldId="356"/>
        </pc:sldMkLst>
      </pc:sldChg>
      <pc:sldChg chg="add del">
        <pc:chgData name="Eric Lindsey" userId="8ef123a4-9cf8-4026-8168-219387a08fc7" providerId="ADAL" clId="{3A6E15EF-A65F-4D42-AFDF-58948E439760}" dt="2022-08-09T03:01:01.645" v="978" actId="2696"/>
        <pc:sldMkLst>
          <pc:docMk/>
          <pc:sldMk cId="3895166204" sldId="356"/>
        </pc:sldMkLst>
      </pc:sldChg>
      <pc:sldChg chg="add del">
        <pc:chgData name="Eric Lindsey" userId="8ef123a4-9cf8-4026-8168-219387a08fc7" providerId="ADAL" clId="{3A6E15EF-A65F-4D42-AFDF-58948E439760}" dt="2022-08-09T02:29:12.703" v="666" actId="2696"/>
        <pc:sldMkLst>
          <pc:docMk/>
          <pc:sldMk cId="1766732996" sldId="357"/>
        </pc:sldMkLst>
      </pc:sldChg>
      <pc:sldChg chg="add del">
        <pc:chgData name="Eric Lindsey" userId="8ef123a4-9cf8-4026-8168-219387a08fc7" providerId="ADAL" clId="{3A6E15EF-A65F-4D42-AFDF-58948E439760}" dt="2022-08-09T02:29:12.703" v="666" actId="2696"/>
        <pc:sldMkLst>
          <pc:docMk/>
          <pc:sldMk cId="3146308595" sldId="358"/>
        </pc:sldMkLst>
      </pc:sldChg>
      <pc:sldChg chg="add del">
        <pc:chgData name="Eric Lindsey" userId="8ef123a4-9cf8-4026-8168-219387a08fc7" providerId="ADAL" clId="{3A6E15EF-A65F-4D42-AFDF-58948E439760}" dt="2022-08-09T02:30:31.114" v="667" actId="2696"/>
        <pc:sldMkLst>
          <pc:docMk/>
          <pc:sldMk cId="999316995" sldId="359"/>
        </pc:sldMkLst>
      </pc:sldChg>
      <pc:sldChg chg="add del">
        <pc:chgData name="Eric Lindsey" userId="8ef123a4-9cf8-4026-8168-219387a08fc7" providerId="ADAL" clId="{3A6E15EF-A65F-4D42-AFDF-58948E439760}" dt="2022-08-09T03:01:17.037" v="981" actId="2696"/>
        <pc:sldMkLst>
          <pc:docMk/>
          <pc:sldMk cId="293423634" sldId="361"/>
        </pc:sldMkLst>
      </pc:sldChg>
      <pc:sldChg chg="add">
        <pc:chgData name="Eric Lindsey" userId="8ef123a4-9cf8-4026-8168-219387a08fc7" providerId="ADAL" clId="{3A6E15EF-A65F-4D42-AFDF-58948E439760}" dt="2022-08-08T22:06:36.408" v="516"/>
        <pc:sldMkLst>
          <pc:docMk/>
          <pc:sldMk cId="3121502438" sldId="362"/>
        </pc:sldMkLst>
      </pc:sldChg>
      <pc:sldChg chg="add del">
        <pc:chgData name="Eric Lindsey" userId="8ef123a4-9cf8-4026-8168-219387a08fc7" providerId="ADAL" clId="{3A6E15EF-A65F-4D42-AFDF-58948E439760}" dt="2022-08-09T02:30:31.114" v="667" actId="2696"/>
        <pc:sldMkLst>
          <pc:docMk/>
          <pc:sldMk cId="2358239565" sldId="364"/>
        </pc:sldMkLst>
      </pc:sldChg>
      <pc:sldChg chg="add del">
        <pc:chgData name="Eric Lindsey" userId="8ef123a4-9cf8-4026-8168-219387a08fc7" providerId="ADAL" clId="{3A6E15EF-A65F-4D42-AFDF-58948E439760}" dt="2022-08-09T02:30:31.114" v="667" actId="2696"/>
        <pc:sldMkLst>
          <pc:docMk/>
          <pc:sldMk cId="2525949854" sldId="367"/>
        </pc:sldMkLst>
      </pc:sldChg>
      <pc:sldChg chg="add del">
        <pc:chgData name="Eric Lindsey" userId="8ef123a4-9cf8-4026-8168-219387a08fc7" providerId="ADAL" clId="{3A6E15EF-A65F-4D42-AFDF-58948E439760}" dt="2022-08-09T02:30:31.114" v="667" actId="2696"/>
        <pc:sldMkLst>
          <pc:docMk/>
          <pc:sldMk cId="4093601465" sldId="369"/>
        </pc:sldMkLst>
      </pc:sldChg>
      <pc:sldChg chg="add del">
        <pc:chgData name="Eric Lindsey" userId="8ef123a4-9cf8-4026-8168-219387a08fc7" providerId="ADAL" clId="{3A6E15EF-A65F-4D42-AFDF-58948E439760}" dt="2022-08-09T02:47:28.578" v="820" actId="2696"/>
        <pc:sldMkLst>
          <pc:docMk/>
          <pc:sldMk cId="1131406373" sldId="370"/>
        </pc:sldMkLst>
      </pc:sldChg>
      <pc:sldChg chg="modSp add mod">
        <pc:chgData name="Eric Lindsey" userId="8ef123a4-9cf8-4026-8168-219387a08fc7" providerId="ADAL" clId="{3A6E15EF-A65F-4D42-AFDF-58948E439760}" dt="2022-08-08T22:07:37.165" v="532" actId="14100"/>
        <pc:sldMkLst>
          <pc:docMk/>
          <pc:sldMk cId="3464072177" sldId="371"/>
        </pc:sldMkLst>
        <pc:spChg chg="mod">
          <ac:chgData name="Eric Lindsey" userId="8ef123a4-9cf8-4026-8168-219387a08fc7" providerId="ADAL" clId="{3A6E15EF-A65F-4D42-AFDF-58948E439760}" dt="2022-08-08T22:07:37.165" v="532" actId="14100"/>
          <ac:spMkLst>
            <pc:docMk/>
            <pc:sldMk cId="3464072177" sldId="371"/>
            <ac:spMk id="4" creationId="{8F432CA2-0A17-1A40-B39C-E9A43A0A7D05}"/>
          </ac:spMkLst>
        </pc:spChg>
      </pc:sldChg>
      <pc:sldChg chg="addSp delSp modSp add mod">
        <pc:chgData name="Eric Lindsey" userId="8ef123a4-9cf8-4026-8168-219387a08fc7" providerId="ADAL" clId="{3A6E15EF-A65F-4D42-AFDF-58948E439760}" dt="2022-08-09T03:18:50.163" v="1100" actId="1076"/>
        <pc:sldMkLst>
          <pc:docMk/>
          <pc:sldMk cId="1980243208" sldId="372"/>
        </pc:sldMkLst>
        <pc:spChg chg="mod">
          <ac:chgData name="Eric Lindsey" userId="8ef123a4-9cf8-4026-8168-219387a08fc7" providerId="ADAL" clId="{3A6E15EF-A65F-4D42-AFDF-58948E439760}" dt="2022-08-09T03:18:47.531" v="1099" actId="1076"/>
          <ac:spMkLst>
            <pc:docMk/>
            <pc:sldMk cId="1980243208" sldId="372"/>
            <ac:spMk id="2" creationId="{00000000-0000-0000-0000-000000000000}"/>
          </ac:spMkLst>
        </pc:spChg>
        <pc:picChg chg="add mod">
          <ac:chgData name="Eric Lindsey" userId="8ef123a4-9cf8-4026-8168-219387a08fc7" providerId="ADAL" clId="{3A6E15EF-A65F-4D42-AFDF-58948E439760}" dt="2022-08-09T03:18:39.532" v="1096" actId="1076"/>
          <ac:picMkLst>
            <pc:docMk/>
            <pc:sldMk cId="1980243208" sldId="372"/>
            <ac:picMk id="3" creationId="{A8462947-F1B7-A5F8-4DA6-365C2F098CEE}"/>
          </ac:picMkLst>
        </pc:picChg>
        <pc:picChg chg="add mod">
          <ac:chgData name="Eric Lindsey" userId="8ef123a4-9cf8-4026-8168-219387a08fc7" providerId="ADAL" clId="{3A6E15EF-A65F-4D42-AFDF-58948E439760}" dt="2022-08-09T03:18:40.736" v="1097" actId="1076"/>
          <ac:picMkLst>
            <pc:docMk/>
            <pc:sldMk cId="1980243208" sldId="372"/>
            <ac:picMk id="5" creationId="{166AC85D-77C8-8933-64F3-C83DB4BF5E9E}"/>
          </ac:picMkLst>
        </pc:picChg>
        <pc:picChg chg="add mod">
          <ac:chgData name="Eric Lindsey" userId="8ef123a4-9cf8-4026-8168-219387a08fc7" providerId="ADAL" clId="{3A6E15EF-A65F-4D42-AFDF-58948E439760}" dt="2022-08-09T03:18:43.753" v="1098" actId="1037"/>
          <ac:picMkLst>
            <pc:docMk/>
            <pc:sldMk cId="1980243208" sldId="372"/>
            <ac:picMk id="8" creationId="{F3B0141D-C479-689A-C145-7289668EB893}"/>
          </ac:picMkLst>
        </pc:picChg>
        <pc:picChg chg="del">
          <ac:chgData name="Eric Lindsey" userId="8ef123a4-9cf8-4026-8168-219387a08fc7" providerId="ADAL" clId="{3A6E15EF-A65F-4D42-AFDF-58948E439760}" dt="2022-08-09T03:18:30.297" v="1092" actId="478"/>
          <ac:picMkLst>
            <pc:docMk/>
            <pc:sldMk cId="1980243208" sldId="372"/>
            <ac:picMk id="6146" creationId="{5E8266CD-2AEE-E148-B51C-ECC2B5956AD5}"/>
          </ac:picMkLst>
        </pc:picChg>
        <pc:picChg chg="mod">
          <ac:chgData name="Eric Lindsey" userId="8ef123a4-9cf8-4026-8168-219387a08fc7" providerId="ADAL" clId="{3A6E15EF-A65F-4D42-AFDF-58948E439760}" dt="2022-08-09T03:18:50.163" v="1100" actId="1076"/>
          <ac:picMkLst>
            <pc:docMk/>
            <pc:sldMk cId="1980243208" sldId="372"/>
            <ac:picMk id="20482" creationId="{00000000-0000-0000-0000-000000000000}"/>
          </ac:picMkLst>
        </pc:picChg>
      </pc:sldChg>
      <pc:sldChg chg="add del ord">
        <pc:chgData name="Eric Lindsey" userId="8ef123a4-9cf8-4026-8168-219387a08fc7" providerId="ADAL" clId="{3A6E15EF-A65F-4D42-AFDF-58948E439760}" dt="2022-08-09T02:27:36.185" v="665" actId="20578"/>
        <pc:sldMkLst>
          <pc:docMk/>
          <pc:sldMk cId="1074396681" sldId="373"/>
        </pc:sldMkLst>
      </pc:sldChg>
      <pc:sldChg chg="add del">
        <pc:chgData name="Eric Lindsey" userId="8ef123a4-9cf8-4026-8168-219387a08fc7" providerId="ADAL" clId="{3A6E15EF-A65F-4D42-AFDF-58948E439760}" dt="2022-08-09T02:29:12.703" v="666" actId="2696"/>
        <pc:sldMkLst>
          <pc:docMk/>
          <pc:sldMk cId="77890269" sldId="429"/>
        </pc:sldMkLst>
      </pc:sldChg>
      <pc:sldChg chg="add del">
        <pc:chgData name="Eric Lindsey" userId="8ef123a4-9cf8-4026-8168-219387a08fc7" providerId="ADAL" clId="{3A6E15EF-A65F-4D42-AFDF-58948E439760}" dt="2022-08-09T02:29:12.703" v="666" actId="2696"/>
        <pc:sldMkLst>
          <pc:docMk/>
          <pc:sldMk cId="455958239" sldId="430"/>
        </pc:sldMkLst>
      </pc:sldChg>
      <pc:sldChg chg="add del">
        <pc:chgData name="Eric Lindsey" userId="8ef123a4-9cf8-4026-8168-219387a08fc7" providerId="ADAL" clId="{3A6E15EF-A65F-4D42-AFDF-58948E439760}" dt="2022-08-09T02:30:36.696" v="668" actId="2696"/>
        <pc:sldMkLst>
          <pc:docMk/>
          <pc:sldMk cId="1506879652" sldId="444"/>
        </pc:sldMkLst>
      </pc:sldChg>
      <pc:sldChg chg="add del">
        <pc:chgData name="Eric Lindsey" userId="8ef123a4-9cf8-4026-8168-219387a08fc7" providerId="ADAL" clId="{3A6E15EF-A65F-4D42-AFDF-58948E439760}" dt="2022-08-09T02:30:36.696" v="668" actId="2696"/>
        <pc:sldMkLst>
          <pc:docMk/>
          <pc:sldMk cId="382704048" sldId="446"/>
        </pc:sldMkLst>
      </pc:sldChg>
      <pc:sldChg chg="add del">
        <pc:chgData name="Eric Lindsey" userId="8ef123a4-9cf8-4026-8168-219387a08fc7" providerId="ADAL" clId="{3A6E15EF-A65F-4D42-AFDF-58948E439760}" dt="2022-08-09T02:50:42.900" v="834" actId="2696"/>
        <pc:sldMkLst>
          <pc:docMk/>
          <pc:sldMk cId="438716665" sldId="452"/>
        </pc:sldMkLst>
      </pc:sldChg>
      <pc:sldChg chg="add del">
        <pc:chgData name="Eric Lindsey" userId="8ef123a4-9cf8-4026-8168-219387a08fc7" providerId="ADAL" clId="{3A6E15EF-A65F-4D42-AFDF-58948E439760}" dt="2022-08-09T02:50:42.900" v="834" actId="2696"/>
        <pc:sldMkLst>
          <pc:docMk/>
          <pc:sldMk cId="1970602907" sldId="453"/>
        </pc:sldMkLst>
      </pc:sldChg>
      <pc:sldChg chg="add">
        <pc:chgData name="Eric Lindsey" userId="8ef123a4-9cf8-4026-8168-219387a08fc7" providerId="ADAL" clId="{3A6E15EF-A65F-4D42-AFDF-58948E439760}" dt="2022-08-08T22:06:36.408" v="516"/>
        <pc:sldMkLst>
          <pc:docMk/>
          <pc:sldMk cId="42809649" sldId="454"/>
        </pc:sldMkLst>
      </pc:sldChg>
      <pc:sldChg chg="add">
        <pc:chgData name="Eric Lindsey" userId="8ef123a4-9cf8-4026-8168-219387a08fc7" providerId="ADAL" clId="{3A6E15EF-A65F-4D42-AFDF-58948E439760}" dt="2022-08-08T22:06:36.408" v="516"/>
        <pc:sldMkLst>
          <pc:docMk/>
          <pc:sldMk cId="4886875" sldId="455"/>
        </pc:sldMkLst>
      </pc:sldChg>
      <pc:sldChg chg="add del">
        <pc:chgData name="Eric Lindsey" userId="8ef123a4-9cf8-4026-8168-219387a08fc7" providerId="ADAL" clId="{3A6E15EF-A65F-4D42-AFDF-58948E439760}" dt="2022-08-09T02:30:36.696" v="668" actId="2696"/>
        <pc:sldMkLst>
          <pc:docMk/>
          <pc:sldMk cId="1079625235" sldId="457"/>
        </pc:sldMkLst>
      </pc:sldChg>
      <pc:sldChg chg="add del">
        <pc:chgData name="Eric Lindsey" userId="8ef123a4-9cf8-4026-8168-219387a08fc7" providerId="ADAL" clId="{3A6E15EF-A65F-4D42-AFDF-58948E439760}" dt="2022-08-09T02:30:31.114" v="667" actId="2696"/>
        <pc:sldMkLst>
          <pc:docMk/>
          <pc:sldMk cId="393923760" sldId="467"/>
        </pc:sldMkLst>
      </pc:sldChg>
      <pc:sldChg chg="add del">
        <pc:chgData name="Eric Lindsey" userId="8ef123a4-9cf8-4026-8168-219387a08fc7" providerId="ADAL" clId="{3A6E15EF-A65F-4D42-AFDF-58948E439760}" dt="2022-08-09T02:30:36.696" v="668" actId="2696"/>
        <pc:sldMkLst>
          <pc:docMk/>
          <pc:sldMk cId="2129542763" sldId="468"/>
        </pc:sldMkLst>
      </pc:sldChg>
      <pc:sldChg chg="add del">
        <pc:chgData name="Eric Lindsey" userId="8ef123a4-9cf8-4026-8168-219387a08fc7" providerId="ADAL" clId="{3A6E15EF-A65F-4D42-AFDF-58948E439760}" dt="2022-08-09T02:30:36.696" v="668" actId="2696"/>
        <pc:sldMkLst>
          <pc:docMk/>
          <pc:sldMk cId="2540287884" sldId="469"/>
        </pc:sldMkLst>
      </pc:sldChg>
      <pc:sldChg chg="add del">
        <pc:chgData name="Eric Lindsey" userId="8ef123a4-9cf8-4026-8168-219387a08fc7" providerId="ADAL" clId="{3A6E15EF-A65F-4D42-AFDF-58948E439760}" dt="2022-08-09T02:30:36.696" v="668" actId="2696"/>
        <pc:sldMkLst>
          <pc:docMk/>
          <pc:sldMk cId="917555139" sldId="470"/>
        </pc:sldMkLst>
      </pc:sldChg>
      <pc:sldChg chg="add del">
        <pc:chgData name="Eric Lindsey" userId="8ef123a4-9cf8-4026-8168-219387a08fc7" providerId="ADAL" clId="{3A6E15EF-A65F-4D42-AFDF-58948E439760}" dt="2022-08-09T02:30:36.696" v="668" actId="2696"/>
        <pc:sldMkLst>
          <pc:docMk/>
          <pc:sldMk cId="839543265" sldId="471"/>
        </pc:sldMkLst>
      </pc:sldChg>
      <pc:sldChg chg="add del">
        <pc:chgData name="Eric Lindsey" userId="8ef123a4-9cf8-4026-8168-219387a08fc7" providerId="ADAL" clId="{3A6E15EF-A65F-4D42-AFDF-58948E439760}" dt="2022-08-09T02:30:36.696" v="668" actId="2696"/>
        <pc:sldMkLst>
          <pc:docMk/>
          <pc:sldMk cId="937622166" sldId="472"/>
        </pc:sldMkLst>
      </pc:sldChg>
      <pc:sldChg chg="add del">
        <pc:chgData name="Eric Lindsey" userId="8ef123a4-9cf8-4026-8168-219387a08fc7" providerId="ADAL" clId="{3A6E15EF-A65F-4D42-AFDF-58948E439760}" dt="2022-08-09T02:30:36.696" v="668" actId="2696"/>
        <pc:sldMkLst>
          <pc:docMk/>
          <pc:sldMk cId="2340333238" sldId="473"/>
        </pc:sldMkLst>
      </pc:sldChg>
      <pc:sldChg chg="add del">
        <pc:chgData name="Eric Lindsey" userId="8ef123a4-9cf8-4026-8168-219387a08fc7" providerId="ADAL" clId="{3A6E15EF-A65F-4D42-AFDF-58948E439760}" dt="2022-08-09T02:24:11.131" v="660" actId="2696"/>
        <pc:sldMkLst>
          <pc:docMk/>
          <pc:sldMk cId="3649585171" sldId="474"/>
        </pc:sldMkLst>
      </pc:sldChg>
      <pc:sldChg chg="add del">
        <pc:chgData name="Eric Lindsey" userId="8ef123a4-9cf8-4026-8168-219387a08fc7" providerId="ADAL" clId="{3A6E15EF-A65F-4D42-AFDF-58948E439760}" dt="2022-08-09T02:24:11.131" v="660" actId="2696"/>
        <pc:sldMkLst>
          <pc:docMk/>
          <pc:sldMk cId="1883778918" sldId="475"/>
        </pc:sldMkLst>
      </pc:sldChg>
      <pc:sldChg chg="add modAnim">
        <pc:chgData name="Eric Lindsey" userId="8ef123a4-9cf8-4026-8168-219387a08fc7" providerId="ADAL" clId="{3A6E15EF-A65F-4D42-AFDF-58948E439760}" dt="2022-08-09T02:49:43.587" v="833"/>
        <pc:sldMkLst>
          <pc:docMk/>
          <pc:sldMk cId="100931256" sldId="476"/>
        </pc:sldMkLst>
      </pc:sldChg>
      <pc:sldChg chg="add">
        <pc:chgData name="Eric Lindsey" userId="8ef123a4-9cf8-4026-8168-219387a08fc7" providerId="ADAL" clId="{3A6E15EF-A65F-4D42-AFDF-58948E439760}" dt="2022-08-08T22:06:36.408" v="516"/>
        <pc:sldMkLst>
          <pc:docMk/>
          <pc:sldMk cId="45146530" sldId="477"/>
        </pc:sldMkLst>
      </pc:sldChg>
      <pc:sldChg chg="add">
        <pc:chgData name="Eric Lindsey" userId="8ef123a4-9cf8-4026-8168-219387a08fc7" providerId="ADAL" clId="{3A6E15EF-A65F-4D42-AFDF-58948E439760}" dt="2022-08-08T22:06:36.408" v="516"/>
        <pc:sldMkLst>
          <pc:docMk/>
          <pc:sldMk cId="164622027" sldId="478"/>
        </pc:sldMkLst>
      </pc:sldChg>
      <pc:sldChg chg="add del">
        <pc:chgData name="Eric Lindsey" userId="8ef123a4-9cf8-4026-8168-219387a08fc7" providerId="ADAL" clId="{3A6E15EF-A65F-4D42-AFDF-58948E439760}" dt="2022-08-09T02:59:42.744" v="966" actId="2696"/>
        <pc:sldMkLst>
          <pc:docMk/>
          <pc:sldMk cId="2833542809" sldId="479"/>
        </pc:sldMkLst>
      </pc:sldChg>
      <pc:sldChg chg="add">
        <pc:chgData name="Eric Lindsey" userId="8ef123a4-9cf8-4026-8168-219387a08fc7" providerId="ADAL" clId="{3A6E15EF-A65F-4D42-AFDF-58948E439760}" dt="2022-08-09T02:31:13.594" v="669"/>
        <pc:sldMkLst>
          <pc:docMk/>
          <pc:sldMk cId="2131172495" sldId="480"/>
        </pc:sldMkLst>
      </pc:sldChg>
      <pc:sldChg chg="addSp delSp modSp add mod">
        <pc:chgData name="Eric Lindsey" userId="8ef123a4-9cf8-4026-8168-219387a08fc7" providerId="ADAL" clId="{3A6E15EF-A65F-4D42-AFDF-58948E439760}" dt="2022-08-09T02:53:50.165" v="863"/>
        <pc:sldMkLst>
          <pc:docMk/>
          <pc:sldMk cId="93778353" sldId="481"/>
        </pc:sldMkLst>
        <pc:spChg chg="add del mod">
          <ac:chgData name="Eric Lindsey" userId="8ef123a4-9cf8-4026-8168-219387a08fc7" providerId="ADAL" clId="{3A6E15EF-A65F-4D42-AFDF-58948E439760}" dt="2022-08-09T02:53:49.387" v="862" actId="478"/>
          <ac:spMkLst>
            <pc:docMk/>
            <pc:sldMk cId="93778353" sldId="481"/>
            <ac:spMk id="3" creationId="{4A107C3B-4118-0AFF-F772-D04A5445A0C3}"/>
          </ac:spMkLst>
        </pc:spChg>
        <pc:spChg chg="add mod">
          <ac:chgData name="Eric Lindsey" userId="8ef123a4-9cf8-4026-8168-219387a08fc7" providerId="ADAL" clId="{3A6E15EF-A65F-4D42-AFDF-58948E439760}" dt="2022-08-09T02:53:50.165" v="863"/>
          <ac:spMkLst>
            <pc:docMk/>
            <pc:sldMk cId="93778353" sldId="481"/>
            <ac:spMk id="4" creationId="{42EC02B0-79A6-A3F2-4829-73F6B6470D75}"/>
          </ac:spMkLst>
        </pc:spChg>
        <pc:spChg chg="del">
          <ac:chgData name="Eric Lindsey" userId="8ef123a4-9cf8-4026-8168-219387a08fc7" providerId="ADAL" clId="{3A6E15EF-A65F-4D42-AFDF-58948E439760}" dt="2022-08-09T02:53:47.147" v="861" actId="478"/>
          <ac:spMkLst>
            <pc:docMk/>
            <pc:sldMk cId="93778353" sldId="481"/>
            <ac:spMk id="222" creationId="{00000000-0000-0000-0000-000000000000}"/>
          </ac:spMkLst>
        </pc:spChg>
      </pc:sldChg>
      <pc:sldChg chg="add del">
        <pc:chgData name="Eric Lindsey" userId="8ef123a4-9cf8-4026-8168-219387a08fc7" providerId="ADAL" clId="{3A6E15EF-A65F-4D42-AFDF-58948E439760}" dt="2022-08-09T02:35:09.069" v="732" actId="2696"/>
        <pc:sldMkLst>
          <pc:docMk/>
          <pc:sldMk cId="3421650379" sldId="482"/>
        </pc:sldMkLst>
      </pc:sldChg>
      <pc:sldChg chg="add del">
        <pc:chgData name="Eric Lindsey" userId="8ef123a4-9cf8-4026-8168-219387a08fc7" providerId="ADAL" clId="{3A6E15EF-A65F-4D42-AFDF-58948E439760}" dt="2022-08-09T02:35:10.517" v="733" actId="2696"/>
        <pc:sldMkLst>
          <pc:docMk/>
          <pc:sldMk cId="2785811582" sldId="483"/>
        </pc:sldMkLst>
      </pc:sldChg>
      <pc:sldChg chg="add del">
        <pc:chgData name="Eric Lindsey" userId="8ef123a4-9cf8-4026-8168-219387a08fc7" providerId="ADAL" clId="{3A6E15EF-A65F-4D42-AFDF-58948E439760}" dt="2022-08-09T02:35:10.984" v="734" actId="2696"/>
        <pc:sldMkLst>
          <pc:docMk/>
          <pc:sldMk cId="2408096527" sldId="484"/>
        </pc:sldMkLst>
      </pc:sldChg>
      <pc:sldChg chg="delSp add mod delAnim modAnim">
        <pc:chgData name="Eric Lindsey" userId="8ef123a4-9cf8-4026-8168-219387a08fc7" providerId="ADAL" clId="{3A6E15EF-A65F-4D42-AFDF-58948E439760}" dt="2022-08-09T02:33:28.739" v="700"/>
        <pc:sldMkLst>
          <pc:docMk/>
          <pc:sldMk cId="457923049" sldId="485"/>
        </pc:sldMkLst>
        <pc:spChg chg="del">
          <ac:chgData name="Eric Lindsey" userId="8ef123a4-9cf8-4026-8168-219387a08fc7" providerId="ADAL" clId="{3A6E15EF-A65F-4D42-AFDF-58948E439760}" dt="2022-08-09T02:33:24.812" v="699" actId="478"/>
          <ac:spMkLst>
            <pc:docMk/>
            <pc:sldMk cId="457923049" sldId="485"/>
            <ac:spMk id="191" creationId="{00000000-0000-0000-0000-000000000000}"/>
          </ac:spMkLst>
        </pc:spChg>
      </pc:sldChg>
      <pc:sldChg chg="delSp add del mod">
        <pc:chgData name="Eric Lindsey" userId="8ef123a4-9cf8-4026-8168-219387a08fc7" providerId="ADAL" clId="{3A6E15EF-A65F-4D42-AFDF-58948E439760}" dt="2022-08-09T02:58:46.935" v="965" actId="2696"/>
        <pc:sldMkLst>
          <pc:docMk/>
          <pc:sldMk cId="3092303196" sldId="486"/>
        </pc:sldMkLst>
        <pc:spChg chg="del">
          <ac:chgData name="Eric Lindsey" userId="8ef123a4-9cf8-4026-8168-219387a08fc7" providerId="ADAL" clId="{3A6E15EF-A65F-4D42-AFDF-58948E439760}" dt="2022-08-09T02:52:14.193" v="844" actId="478"/>
          <ac:spMkLst>
            <pc:docMk/>
            <pc:sldMk cId="3092303196" sldId="486"/>
            <ac:spMk id="2" creationId="{13CC678B-A8D5-7345-9E1C-F20A0A490093}"/>
          </ac:spMkLst>
        </pc:spChg>
        <pc:spChg chg="del">
          <ac:chgData name="Eric Lindsey" userId="8ef123a4-9cf8-4026-8168-219387a08fc7" providerId="ADAL" clId="{3A6E15EF-A65F-4D42-AFDF-58948E439760}" dt="2022-08-09T02:52:12.157" v="843" actId="478"/>
          <ac:spMkLst>
            <pc:docMk/>
            <pc:sldMk cId="3092303196" sldId="486"/>
            <ac:spMk id="3" creationId="{14B7E091-94F2-4B45-AE2E-2EC00A17052F}"/>
          </ac:spMkLst>
        </pc:spChg>
        <pc:spChg chg="del">
          <ac:chgData name="Eric Lindsey" userId="8ef123a4-9cf8-4026-8168-219387a08fc7" providerId="ADAL" clId="{3A6E15EF-A65F-4D42-AFDF-58948E439760}" dt="2022-08-09T02:52:08.310" v="842" actId="478"/>
          <ac:spMkLst>
            <pc:docMk/>
            <pc:sldMk cId="3092303196" sldId="486"/>
            <ac:spMk id="5" creationId="{CE8F4236-08C0-F94E-B150-B5E061F228CE}"/>
          </ac:spMkLst>
        </pc:spChg>
      </pc:sldChg>
      <pc:sldChg chg="addSp delSp modSp add mod setBg">
        <pc:chgData name="Eric Lindsey" userId="8ef123a4-9cf8-4026-8168-219387a08fc7" providerId="ADAL" clId="{3A6E15EF-A65F-4D42-AFDF-58948E439760}" dt="2022-08-09T02:58:30.983" v="964" actId="1076"/>
        <pc:sldMkLst>
          <pc:docMk/>
          <pc:sldMk cId="3130788311" sldId="487"/>
        </pc:sldMkLst>
        <pc:spChg chg="add mod">
          <ac:chgData name="Eric Lindsey" userId="8ef123a4-9cf8-4026-8168-219387a08fc7" providerId="ADAL" clId="{3A6E15EF-A65F-4D42-AFDF-58948E439760}" dt="2022-08-09T02:58:30.983" v="964" actId="1076"/>
          <ac:spMkLst>
            <pc:docMk/>
            <pc:sldMk cId="3130788311" sldId="487"/>
            <ac:spMk id="5" creationId="{FDC53F6C-B95A-0689-D6DE-33EBC48E2BD8}"/>
          </ac:spMkLst>
        </pc:spChg>
        <pc:spChg chg="mod">
          <ac:chgData name="Eric Lindsey" userId="8ef123a4-9cf8-4026-8168-219387a08fc7" providerId="ADAL" clId="{3A6E15EF-A65F-4D42-AFDF-58948E439760}" dt="2022-08-09T02:58:04.906" v="938" actId="26606"/>
          <ac:spMkLst>
            <pc:docMk/>
            <pc:sldMk cId="3130788311" sldId="487"/>
            <ac:spMk id="208" creationId="{00000000-0000-0000-0000-000000000000}"/>
          </ac:spMkLst>
        </pc:spChg>
        <pc:spChg chg="del">
          <ac:chgData name="Eric Lindsey" userId="8ef123a4-9cf8-4026-8168-219387a08fc7" providerId="ADAL" clId="{3A6E15EF-A65F-4D42-AFDF-58948E439760}" dt="2022-08-09T02:55:43.969" v="866" actId="478"/>
          <ac:spMkLst>
            <pc:docMk/>
            <pc:sldMk cId="3130788311" sldId="487"/>
            <ac:spMk id="209" creationId="{00000000-0000-0000-0000-000000000000}"/>
          </ac:spMkLst>
        </pc:spChg>
        <pc:spChg chg="del">
          <ac:chgData name="Eric Lindsey" userId="8ef123a4-9cf8-4026-8168-219387a08fc7" providerId="ADAL" clId="{3A6E15EF-A65F-4D42-AFDF-58948E439760}" dt="2022-08-09T02:55:43.969" v="866" actId="478"/>
          <ac:spMkLst>
            <pc:docMk/>
            <pc:sldMk cId="3130788311" sldId="487"/>
            <ac:spMk id="210" creationId="{00000000-0000-0000-0000-000000000000}"/>
          </ac:spMkLst>
        </pc:spChg>
        <pc:spChg chg="del">
          <ac:chgData name="Eric Lindsey" userId="8ef123a4-9cf8-4026-8168-219387a08fc7" providerId="ADAL" clId="{3A6E15EF-A65F-4D42-AFDF-58948E439760}" dt="2022-08-09T02:55:43.969" v="866" actId="478"/>
          <ac:spMkLst>
            <pc:docMk/>
            <pc:sldMk cId="3130788311" sldId="487"/>
            <ac:spMk id="211" creationId="{00000000-0000-0000-0000-000000000000}"/>
          </ac:spMkLst>
        </pc:spChg>
        <pc:spChg chg="add del">
          <ac:chgData name="Eric Lindsey" userId="8ef123a4-9cf8-4026-8168-219387a08fc7" providerId="ADAL" clId="{3A6E15EF-A65F-4D42-AFDF-58948E439760}" dt="2022-08-09T02:58:04.899" v="937" actId="26606"/>
          <ac:spMkLst>
            <pc:docMk/>
            <pc:sldMk cId="3130788311" sldId="487"/>
            <ac:spMk id="213" creationId="{823AC064-BC96-4F32-8AE1-B2FD38754823}"/>
          </ac:spMkLst>
        </pc:spChg>
        <pc:spChg chg="add">
          <ac:chgData name="Eric Lindsey" userId="8ef123a4-9cf8-4026-8168-219387a08fc7" providerId="ADAL" clId="{3A6E15EF-A65F-4D42-AFDF-58948E439760}" dt="2022-08-09T02:58:04.906" v="938" actId="26606"/>
          <ac:spMkLst>
            <pc:docMk/>
            <pc:sldMk cId="3130788311" sldId="487"/>
            <ac:spMk id="219" creationId="{C4879EFC-8E62-4E00-973C-C45EE9EC676D}"/>
          </ac:spMkLst>
        </pc:spChg>
        <pc:spChg chg="add">
          <ac:chgData name="Eric Lindsey" userId="8ef123a4-9cf8-4026-8168-219387a08fc7" providerId="ADAL" clId="{3A6E15EF-A65F-4D42-AFDF-58948E439760}" dt="2022-08-09T02:58:04.906" v="938" actId="26606"/>
          <ac:spMkLst>
            <pc:docMk/>
            <pc:sldMk cId="3130788311" sldId="487"/>
            <ac:spMk id="220" creationId="{D6A9C53F-5F90-40A5-8C85-5412D39C8C68}"/>
          </ac:spMkLst>
        </pc:spChg>
        <pc:picChg chg="add del mod">
          <ac:chgData name="Eric Lindsey" userId="8ef123a4-9cf8-4026-8168-219387a08fc7" providerId="ADAL" clId="{3A6E15EF-A65F-4D42-AFDF-58948E439760}" dt="2022-08-09T02:56:12.389" v="924" actId="478"/>
          <ac:picMkLst>
            <pc:docMk/>
            <pc:sldMk cId="3130788311" sldId="487"/>
            <ac:picMk id="2" creationId="{CBD3CBE7-DEC4-DE2D-98EC-17061A841880}"/>
          </ac:picMkLst>
        </pc:picChg>
        <pc:picChg chg="add mod modCrop">
          <ac:chgData name="Eric Lindsey" userId="8ef123a4-9cf8-4026-8168-219387a08fc7" providerId="ADAL" clId="{3A6E15EF-A65F-4D42-AFDF-58948E439760}" dt="2022-08-09T02:58:11.159" v="939" actId="1076"/>
          <ac:picMkLst>
            <pc:docMk/>
            <pc:sldMk cId="3130788311" sldId="487"/>
            <ac:picMk id="3" creationId="{4A93F630-EEF2-5174-CEE0-032E6F58F87E}"/>
          </ac:picMkLst>
        </pc:picChg>
        <pc:picChg chg="add mod">
          <ac:chgData name="Eric Lindsey" userId="8ef123a4-9cf8-4026-8168-219387a08fc7" providerId="ADAL" clId="{3A6E15EF-A65F-4D42-AFDF-58948E439760}" dt="2022-08-09T02:58:21.363" v="941" actId="1076"/>
          <ac:picMkLst>
            <pc:docMk/>
            <pc:sldMk cId="3130788311" sldId="487"/>
            <ac:picMk id="4" creationId="{487E1761-B717-3E77-4E5F-3E68A42C2397}"/>
          </ac:picMkLst>
        </pc:picChg>
        <pc:picChg chg="del">
          <ac:chgData name="Eric Lindsey" userId="8ef123a4-9cf8-4026-8168-219387a08fc7" providerId="ADAL" clId="{3A6E15EF-A65F-4D42-AFDF-58948E439760}" dt="2022-08-09T02:55:42.610" v="865" actId="478"/>
          <ac:picMkLst>
            <pc:docMk/>
            <pc:sldMk cId="3130788311" sldId="487"/>
            <ac:picMk id="207" creationId="{00000000-0000-0000-0000-000000000000}"/>
          </ac:picMkLst>
        </pc:picChg>
        <pc:cxnChg chg="add del">
          <ac:chgData name="Eric Lindsey" userId="8ef123a4-9cf8-4026-8168-219387a08fc7" providerId="ADAL" clId="{3A6E15EF-A65F-4D42-AFDF-58948E439760}" dt="2022-08-09T02:58:04.899" v="937" actId="26606"/>
          <ac:cxnSpMkLst>
            <pc:docMk/>
            <pc:sldMk cId="3130788311" sldId="487"/>
            <ac:cxnSpMk id="215" creationId="{7E7C77BC-7138-40B1-A15B-20F57A494629}"/>
          </ac:cxnSpMkLst>
        </pc:cxnChg>
        <pc:cxnChg chg="add del">
          <ac:chgData name="Eric Lindsey" userId="8ef123a4-9cf8-4026-8168-219387a08fc7" providerId="ADAL" clId="{3A6E15EF-A65F-4D42-AFDF-58948E439760}" dt="2022-08-09T02:58:04.899" v="937" actId="26606"/>
          <ac:cxnSpMkLst>
            <pc:docMk/>
            <pc:sldMk cId="3130788311" sldId="487"/>
            <ac:cxnSpMk id="217" creationId="{DB146403-F3D6-484B-B2ED-97F9565D0370}"/>
          </ac:cxnSpMkLst>
        </pc:cxnChg>
      </pc:sldChg>
    </pc:docChg>
  </pc:docChgLst>
  <pc:docChgLst>
    <pc:chgData name="Eric Lindsey" userId="8ef123a4-9cf8-4026-8168-219387a08fc7" providerId="ADAL" clId="{BC0EBF8D-24CA-2D49-AD36-F4BD5E387E7C}"/>
    <pc:docChg chg="undo custSel modSld">
      <pc:chgData name="Eric Lindsey" userId="8ef123a4-9cf8-4026-8168-219387a08fc7" providerId="ADAL" clId="{BC0EBF8D-24CA-2D49-AD36-F4BD5E387E7C}" dt="2022-08-08T21:23:53.060" v="45" actId="20577"/>
      <pc:docMkLst>
        <pc:docMk/>
      </pc:docMkLst>
      <pc:sldChg chg="modSp mod">
        <pc:chgData name="Eric Lindsey" userId="8ef123a4-9cf8-4026-8168-219387a08fc7" providerId="ADAL" clId="{BC0EBF8D-24CA-2D49-AD36-F4BD5E387E7C}" dt="2022-08-08T21:20:40.433" v="22" actId="20577"/>
        <pc:sldMkLst>
          <pc:docMk/>
          <pc:sldMk cId="3722696311" sldId="303"/>
        </pc:sldMkLst>
        <pc:spChg chg="mod">
          <ac:chgData name="Eric Lindsey" userId="8ef123a4-9cf8-4026-8168-219387a08fc7" providerId="ADAL" clId="{BC0EBF8D-24CA-2D49-AD36-F4BD5E387E7C}" dt="2022-08-08T21:20:40.433" v="22" actId="20577"/>
          <ac:spMkLst>
            <pc:docMk/>
            <pc:sldMk cId="3722696311" sldId="303"/>
            <ac:spMk id="7" creationId="{2382C2CA-4F17-C749-BEA5-4F294BAFEA76}"/>
          </ac:spMkLst>
        </pc:spChg>
      </pc:sldChg>
      <pc:sldChg chg="modSp mod">
        <pc:chgData name="Eric Lindsey" userId="8ef123a4-9cf8-4026-8168-219387a08fc7" providerId="ADAL" clId="{BC0EBF8D-24CA-2D49-AD36-F4BD5E387E7C}" dt="2022-08-08T21:20:32.311" v="15" actId="20577"/>
        <pc:sldMkLst>
          <pc:docMk/>
          <pc:sldMk cId="882468602" sldId="313"/>
        </pc:sldMkLst>
        <pc:spChg chg="mod">
          <ac:chgData name="Eric Lindsey" userId="8ef123a4-9cf8-4026-8168-219387a08fc7" providerId="ADAL" clId="{BC0EBF8D-24CA-2D49-AD36-F4BD5E387E7C}" dt="2022-08-08T21:20:32.311" v="15" actId="20577"/>
          <ac:spMkLst>
            <pc:docMk/>
            <pc:sldMk cId="882468602" sldId="313"/>
            <ac:spMk id="7" creationId="{46934277-9DDC-8745-9016-07DD3F123C92}"/>
          </ac:spMkLst>
        </pc:spChg>
      </pc:sldChg>
      <pc:sldChg chg="modSp mod">
        <pc:chgData name="Eric Lindsey" userId="8ef123a4-9cf8-4026-8168-219387a08fc7" providerId="ADAL" clId="{BC0EBF8D-24CA-2D49-AD36-F4BD5E387E7C}" dt="2022-08-08T21:23:53.060" v="45" actId="20577"/>
        <pc:sldMkLst>
          <pc:docMk/>
          <pc:sldMk cId="432268170" sldId="315"/>
        </pc:sldMkLst>
        <pc:spChg chg="mod">
          <ac:chgData name="Eric Lindsey" userId="8ef123a4-9cf8-4026-8168-219387a08fc7" providerId="ADAL" clId="{BC0EBF8D-24CA-2D49-AD36-F4BD5E387E7C}" dt="2022-08-08T21:23:46.201" v="44" actId="14100"/>
          <ac:spMkLst>
            <pc:docMk/>
            <pc:sldMk cId="432268170" sldId="315"/>
            <ac:spMk id="3" creationId="{FED62C19-2B79-9342-8247-7572A59F2F7F}"/>
          </ac:spMkLst>
        </pc:spChg>
        <pc:spChg chg="mod">
          <ac:chgData name="Eric Lindsey" userId="8ef123a4-9cf8-4026-8168-219387a08fc7" providerId="ADAL" clId="{BC0EBF8D-24CA-2D49-AD36-F4BD5E387E7C}" dt="2022-08-08T21:23:53.060" v="45" actId="20577"/>
          <ac:spMkLst>
            <pc:docMk/>
            <pc:sldMk cId="432268170" sldId="315"/>
            <ac:spMk id="5" creationId="{A2A5CC8E-14FA-E645-AFC0-DF372CBC93BC}"/>
          </ac:spMkLst>
        </pc:spChg>
      </pc:sldChg>
      <pc:sldChg chg="modSp mod">
        <pc:chgData name="Eric Lindsey" userId="8ef123a4-9cf8-4026-8168-219387a08fc7" providerId="ADAL" clId="{BC0EBF8D-24CA-2D49-AD36-F4BD5E387E7C}" dt="2022-08-08T21:23:00.220" v="33" actId="14100"/>
        <pc:sldMkLst>
          <pc:docMk/>
          <pc:sldMk cId="1567618598" sldId="316"/>
        </pc:sldMkLst>
        <pc:spChg chg="mod">
          <ac:chgData name="Eric Lindsey" userId="8ef123a4-9cf8-4026-8168-219387a08fc7" providerId="ADAL" clId="{BC0EBF8D-24CA-2D49-AD36-F4BD5E387E7C}" dt="2022-08-08T21:23:00.220" v="33" actId="14100"/>
          <ac:spMkLst>
            <pc:docMk/>
            <pc:sldMk cId="1567618598" sldId="316"/>
            <ac:spMk id="9" creationId="{AAF12457-6972-F343-86A9-30DFA811F751}"/>
          </ac:spMkLst>
        </pc:spChg>
      </pc:sldChg>
      <pc:sldChg chg="modSp mod">
        <pc:chgData name="Eric Lindsey" userId="8ef123a4-9cf8-4026-8168-219387a08fc7" providerId="ADAL" clId="{BC0EBF8D-24CA-2D49-AD36-F4BD5E387E7C}" dt="2022-08-08T21:20:23.538" v="3" actId="20577"/>
        <pc:sldMkLst>
          <pc:docMk/>
          <pc:sldMk cId="757159127" sldId="324"/>
        </pc:sldMkLst>
        <pc:spChg chg="mod">
          <ac:chgData name="Eric Lindsey" userId="8ef123a4-9cf8-4026-8168-219387a08fc7" providerId="ADAL" clId="{BC0EBF8D-24CA-2D49-AD36-F4BD5E387E7C}" dt="2022-08-08T21:20:23.538" v="3" actId="20577"/>
          <ac:spMkLst>
            <pc:docMk/>
            <pc:sldMk cId="757159127" sldId="324"/>
            <ac:spMk id="6" creationId="{155D20D7-B638-2047-A370-6D4D63BE3F4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5270-74C2-8A40-9230-7316A806D804}" type="datetimeFigureOut">
              <a:rPr lang="en-US" smtClean="0"/>
              <a:t>8/8/22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5A140-3798-3D47-84BE-8F0C073D19C4}" type="slidenum">
              <a:rPr lang="en-US" smtClean="0"/>
              <a:t>‹#›</a:t>
            </a:fld>
            <a:endParaRPr lang="en-US"/>
          </a:p>
        </p:txBody>
      </p:sp>
    </p:spTree>
    <p:extLst>
      <p:ext uri="{BB962C8B-B14F-4D97-AF65-F5344CB8AC3E}">
        <p14:creationId xmlns:p14="http://schemas.microsoft.com/office/powerpoint/2010/main" val="2116233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hdr" sz="quarter"/>
          </p:nvPr>
        </p:nvSpPr>
        <p:spPr>
          <a:noFill/>
        </p:spPr>
        <p:txBody>
          <a:bodyPr/>
          <a:lstStyle/>
          <a:p>
            <a:r>
              <a:rPr lang="en-GB" i="0"/>
              <a:t>WGS-84 Seminar </a:t>
            </a:r>
            <a:r>
              <a:rPr lang="en-GB" i="0" dirty="0"/>
              <a:t>and Workshop</a:t>
            </a:r>
          </a:p>
          <a:p>
            <a:endParaRPr lang="en-GB" dirty="0"/>
          </a:p>
        </p:txBody>
      </p:sp>
      <p:sp>
        <p:nvSpPr>
          <p:cNvPr id="18435" name="Rectangle 5"/>
          <p:cNvSpPr>
            <a:spLocks noGrp="1" noChangeArrowheads="1"/>
          </p:cNvSpPr>
          <p:nvPr>
            <p:ph type="dt" sz="quarter"/>
          </p:nvPr>
        </p:nvSpPr>
        <p:spPr>
          <a:noFill/>
        </p:spPr>
        <p:txBody>
          <a:bodyPr/>
          <a:lstStyle/>
          <a:p>
            <a:r>
              <a:rPr lang="en-GB" i="0"/>
              <a:t>2017/05/02</a:t>
            </a:r>
            <a:endParaRPr lang="en-GB"/>
          </a:p>
        </p:txBody>
      </p:sp>
      <p:sp>
        <p:nvSpPr>
          <p:cNvPr id="18436" name="Rectangle 9"/>
          <p:cNvSpPr>
            <a:spLocks noGrp="1" noChangeArrowheads="1"/>
          </p:cNvSpPr>
          <p:nvPr>
            <p:ph type="sldNum" sz="quarter"/>
          </p:nvPr>
        </p:nvSpPr>
        <p:spPr>
          <a:noFill/>
        </p:spPr>
        <p:txBody>
          <a:bodyPr/>
          <a:lstStyle/>
          <a:p>
            <a:r>
              <a:rPr lang="en-GB"/>
              <a:t>Page No. </a:t>
            </a:r>
            <a:fld id="{B20BF153-A4AC-1749-8C45-069A0358BD6F}" type="slidenum">
              <a:rPr lang="en-GB"/>
              <a:pPr/>
              <a:t>31</a:t>
            </a:fld>
            <a:endParaRPr lang="en-GB"/>
          </a:p>
        </p:txBody>
      </p:sp>
      <p:sp>
        <p:nvSpPr>
          <p:cNvPr id="18437" name="Rectangle 2"/>
          <p:cNvSpPr>
            <a:spLocks noGrp="1" noRot="1" noChangeAspect="1" noChangeArrowheads="1" noTextEdit="1"/>
          </p:cNvSpPr>
          <p:nvPr>
            <p:ph type="sldImg"/>
          </p:nvPr>
        </p:nvSpPr>
        <p:spPr>
          <a:xfrm>
            <a:off x="592138" y="774700"/>
            <a:ext cx="5715000" cy="3216275"/>
          </a:xfrm>
          <a:noFill/>
          <a:ln w="12700" cap="flat">
            <a:solidFill>
              <a:schemeClr val="tx1"/>
            </a:solidFill>
          </a:ln>
        </p:spPr>
      </p:sp>
      <p:sp>
        <p:nvSpPr>
          <p:cNvPr id="18438" name="Rectangle 3"/>
          <p:cNvSpPr>
            <a:spLocks noGrp="1" noChangeArrowheads="1"/>
          </p:cNvSpPr>
          <p:nvPr>
            <p:ph type="body" idx="1"/>
          </p:nvPr>
        </p:nvSpPr>
        <p:spPr>
          <a:xfrm>
            <a:off x="971550" y="4353006"/>
            <a:ext cx="5151438" cy="2101396"/>
          </a:xfrm>
          <a:noFill/>
          <a:ln/>
        </p:spPr>
        <p:txBody>
          <a:bodyPr lIns="91086" tIns="45544" rIns="91086" bIns="45544"/>
          <a:lstStyle/>
          <a:p>
            <a:r>
              <a:rPr lang="en-US"/>
              <a:t>Since each satellite maintains time </a:t>
            </a:r>
            <a:r>
              <a:rPr lang="en-US" dirty="0"/>
              <a:t>very accurately (~1 nanosecond = 30 cm</a:t>
            </a:r>
            <a:r>
              <a:rPr lang="en-US"/>
              <a:t>), it </a:t>
            </a:r>
            <a:r>
              <a:rPr lang="en-US" dirty="0"/>
              <a:t>can </a:t>
            </a:r>
            <a:r>
              <a:rPr lang="en-US"/>
              <a:t>tag its signal with the time of transmission.  This information</a:t>
            </a:r>
            <a:r>
              <a:rPr lang="en-US" dirty="0"/>
              <a:t>, </a:t>
            </a:r>
            <a:r>
              <a:rPr lang="en-US"/>
              <a:t>together with the location </a:t>
            </a:r>
            <a:r>
              <a:rPr lang="en-US" dirty="0"/>
              <a:t>of </a:t>
            </a:r>
            <a:r>
              <a:rPr lang="en-US"/>
              <a:t>the satellite</a:t>
            </a:r>
            <a:r>
              <a:rPr lang="en-US" dirty="0"/>
              <a:t>, </a:t>
            </a:r>
            <a:r>
              <a:rPr lang="en-US"/>
              <a:t>also transmitted </a:t>
            </a:r>
            <a:r>
              <a:rPr lang="en-US" dirty="0"/>
              <a:t>to </a:t>
            </a:r>
            <a:r>
              <a:rPr lang="en-US"/>
              <a:t>the receiver,  is sufficient </a:t>
            </a:r>
            <a:r>
              <a:rPr lang="en-US" dirty="0"/>
              <a:t>to allow </a:t>
            </a:r>
            <a:r>
              <a:rPr lang="en-US"/>
              <a:t>the  receiver </a:t>
            </a:r>
            <a:r>
              <a:rPr lang="en-US" dirty="0"/>
              <a:t>to calculate the range to </a:t>
            </a:r>
            <a:r>
              <a:rPr lang="en-US"/>
              <a:t>each satellite provided </a:t>
            </a:r>
            <a:r>
              <a:rPr lang="en-US" dirty="0"/>
              <a:t>that </a:t>
            </a:r>
            <a:r>
              <a:rPr lang="en-US"/>
              <a:t>the receiver </a:t>
            </a:r>
            <a:r>
              <a:rPr lang="en-US" dirty="0"/>
              <a:t>also knows also knows </a:t>
            </a:r>
            <a:r>
              <a:rPr lang="en-US"/>
              <a:t>the time.  Equipping receivers with atomic </a:t>
            </a:r>
            <a:r>
              <a:rPr lang="en-US" dirty="0"/>
              <a:t>clocks would be </a:t>
            </a:r>
            <a:r>
              <a:rPr lang="en-US"/>
              <a:t>very expensive</a:t>
            </a:r>
            <a:r>
              <a:rPr lang="en-US" dirty="0"/>
              <a:t>, so </a:t>
            </a:r>
            <a:r>
              <a:rPr lang="en-US"/>
              <a:t>the receiver </a:t>
            </a:r>
            <a:r>
              <a:rPr lang="en-US" dirty="0"/>
              <a:t>tags </a:t>
            </a:r>
            <a:r>
              <a:rPr lang="en-US"/>
              <a:t>the signal with the time of its internal </a:t>
            </a:r>
            <a:r>
              <a:rPr lang="en-US" dirty="0"/>
              <a:t>clock to create a “</a:t>
            </a:r>
            <a:r>
              <a:rPr lang="en-US" dirty="0" err="1"/>
              <a:t>pseudorange</a:t>
            </a:r>
            <a:r>
              <a:rPr lang="en-US" dirty="0"/>
              <a:t>” (range plus an unknown </a:t>
            </a:r>
            <a:r>
              <a:rPr lang="en-US"/>
              <a:t>clock correction</a:t>
            </a:r>
            <a:r>
              <a:rPr lang="en-US" dirty="0"/>
              <a:t>).   The </a:t>
            </a:r>
            <a:r>
              <a:rPr lang="en-US"/>
              <a:t>software in the receiver </a:t>
            </a:r>
            <a:r>
              <a:rPr lang="en-US" dirty="0"/>
              <a:t>then uses the </a:t>
            </a:r>
            <a:r>
              <a:rPr lang="en-US" dirty="0" err="1"/>
              <a:t>pseudoranges</a:t>
            </a:r>
            <a:r>
              <a:rPr lang="en-US" dirty="0"/>
              <a:t> from </a:t>
            </a:r>
            <a:r>
              <a:rPr lang="en-US"/>
              <a:t>four satellites </a:t>
            </a:r>
            <a:r>
              <a:rPr lang="en-US" dirty="0"/>
              <a:t>to solve for the four unknowns:  </a:t>
            </a:r>
            <a:r>
              <a:rPr lang="en-US"/>
              <a:t>three coordinates </a:t>
            </a:r>
            <a:r>
              <a:rPr lang="en-US" dirty="0"/>
              <a:t>and </a:t>
            </a:r>
            <a:r>
              <a:rPr lang="en-US"/>
              <a:t>the receiver clock correction</a:t>
            </a:r>
            <a:r>
              <a:rPr lang="en-US" dirty="0"/>
              <a:t>.</a:t>
            </a:r>
            <a:r>
              <a:rPr lang="en-US" baseline="0" dirty="0"/>
              <a:t> </a:t>
            </a:r>
            <a:r>
              <a:rPr lang="en-US" baseline="0"/>
              <a:t>These solution </a:t>
            </a:r>
            <a:r>
              <a:rPr lang="en-US" baseline="0" dirty="0"/>
              <a:t>are good to only the 1 meter level, at best, due to </a:t>
            </a:r>
            <a:r>
              <a:rPr lang="en-US" baseline="0"/>
              <a:t>the imprecision </a:t>
            </a:r>
            <a:r>
              <a:rPr lang="en-US" baseline="0" dirty="0"/>
              <a:t>of </a:t>
            </a:r>
            <a:r>
              <a:rPr lang="en-US" baseline="0" dirty="0" err="1"/>
              <a:t>pseudoranges</a:t>
            </a:r>
            <a:r>
              <a:rPr lang="en-US" baseline="0" dirty="0"/>
              <a:t>, so we used </a:t>
            </a:r>
            <a:r>
              <a:rPr lang="en-US" baseline="0"/>
              <a:t>them in GAMIT </a:t>
            </a:r>
            <a:r>
              <a:rPr lang="en-US" baseline="0" dirty="0"/>
              <a:t>only to </a:t>
            </a:r>
            <a:r>
              <a:rPr lang="en-US" baseline="0"/>
              <a:t>get initial approximate coordinates for sites</a:t>
            </a:r>
            <a:r>
              <a:rPr lang="en-US" baseline="0" dirty="0"/>
              <a:t>, and, </a:t>
            </a:r>
            <a:r>
              <a:rPr lang="en-US" baseline="0"/>
              <a:t>when positions </a:t>
            </a:r>
            <a:r>
              <a:rPr lang="en-US" baseline="0" dirty="0"/>
              <a:t>are known, to get </a:t>
            </a:r>
            <a:r>
              <a:rPr lang="en-US" baseline="0"/>
              <a:t>the receiver clock correction </a:t>
            </a:r>
            <a:r>
              <a:rPr lang="en-US" baseline="0" dirty="0"/>
              <a:t>(1 m = 3 ns, and we need only </a:t>
            </a:r>
            <a:r>
              <a:rPr lang="en-US" baseline="0"/>
              <a:t>100 microsecond </a:t>
            </a:r>
            <a:r>
              <a:rPr lang="en-US" baseline="0" dirty="0"/>
              <a:t>accuracy to get sub-mm </a:t>
            </a:r>
            <a:r>
              <a:rPr lang="en-US" baseline="0"/>
              <a:t>accuracy in differential lpositioning</a:t>
            </a:r>
            <a:r>
              <a:rPr lang="en-US" baseline="0" dirty="0"/>
              <a:t>.)</a:t>
            </a:r>
            <a:endParaRPr lang="en-US" dirty="0"/>
          </a:p>
        </p:txBody>
      </p:sp>
      <p:sp>
        <p:nvSpPr>
          <p:cNvPr id="2" name="Footer Placeholder 1"/>
          <p:cNvSpPr>
            <a:spLocks noGrp="1"/>
          </p:cNvSpPr>
          <p:nvPr>
            <p:ph type="ftr" sz="quarter" idx="10"/>
          </p:nvPr>
        </p:nvSpPr>
        <p:spPr/>
        <p:txBody>
          <a:bodyPr/>
          <a:lstStyle/>
          <a:p>
            <a:r>
              <a:rPr lang="en-US"/>
              <a:t>Concepts in High Precision Data Analysis</a:t>
            </a:r>
            <a:endParaRPr lang="en-US" dirty="0"/>
          </a:p>
        </p:txBody>
      </p:sp>
    </p:spTree>
    <p:extLst>
      <p:ext uri="{BB962C8B-B14F-4D97-AF65-F5344CB8AC3E}">
        <p14:creationId xmlns:p14="http://schemas.microsoft.com/office/powerpoint/2010/main" val="268724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95BA70-2365-DC4E-8F69-DEE13E30D701}" type="slidenum">
              <a:rPr lang="en-GB"/>
              <a:pPr/>
              <a:t>32</a:t>
            </a:fld>
            <a:endParaRPr lang="en-GB"/>
          </a:p>
        </p:txBody>
      </p:sp>
      <p:sp>
        <p:nvSpPr>
          <p:cNvPr id="138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8243" name="Rectangle 3"/>
          <p:cNvSpPr>
            <a:spLocks noGrp="1" noChangeArrowheads="1"/>
          </p:cNvSpPr>
          <p:nvPr>
            <p:ph type="body" idx="1"/>
          </p:nvPr>
        </p:nvSpPr>
        <p:spPr/>
        <p:txBody>
          <a:bodyPr/>
          <a:lstStyle/>
          <a:p>
            <a:r>
              <a:rPr lang="en-GB" dirty="0"/>
              <a:t>Code modulated onto two L-band </a:t>
            </a:r>
            <a:r>
              <a:rPr lang="en-GB"/>
              <a:t>(approximately microwave) carrier frequencies</a:t>
            </a:r>
            <a:r>
              <a:rPr lang="en-GB" dirty="0"/>
              <a:t>. Code sent </a:t>
            </a:r>
            <a:r>
              <a:rPr lang="en-GB"/>
              <a:t>from satellite </a:t>
            </a:r>
            <a:r>
              <a:rPr lang="en-GB" dirty="0"/>
              <a:t>and </a:t>
            </a:r>
            <a:r>
              <a:rPr lang="en-GB"/>
              <a:t>generated in receiver at time </a:t>
            </a:r>
            <a:r>
              <a:rPr lang="en-GB" dirty="0"/>
              <a:t>T</a:t>
            </a:r>
            <a:r>
              <a:rPr lang="en-GB"/>
              <a:t>. Signal received at time </a:t>
            </a:r>
            <a:r>
              <a:rPr lang="en-GB" dirty="0" err="1"/>
              <a:t>T+t</a:t>
            </a:r>
            <a:r>
              <a:rPr lang="en-GB"/>
              <a:t>. Difference is travel time</a:t>
            </a:r>
            <a:r>
              <a:rPr lang="en-GB" dirty="0"/>
              <a:t>, t. </a:t>
            </a:r>
          </a:p>
        </p:txBody>
      </p:sp>
      <p:sp>
        <p:nvSpPr>
          <p:cNvPr id="2" name="Date Placeholder 1"/>
          <p:cNvSpPr>
            <a:spLocks noGrp="1"/>
          </p:cNvSpPr>
          <p:nvPr>
            <p:ph type="dt" idx="10"/>
          </p:nvPr>
        </p:nvSpPr>
        <p:spPr/>
        <p:txBody>
          <a:bodyPr/>
          <a:lstStyle/>
          <a:p>
            <a:r>
              <a:rPr lang="en-GB"/>
              <a:t>2017/05/02</a:t>
            </a:r>
            <a:endParaRPr lang="en-US"/>
          </a:p>
        </p:txBody>
      </p:sp>
      <p:sp>
        <p:nvSpPr>
          <p:cNvPr id="3" name="Footer Placeholder 2"/>
          <p:cNvSpPr>
            <a:spLocks noGrp="1"/>
          </p:cNvSpPr>
          <p:nvPr>
            <p:ph type="ftr" sz="quarter" idx="11"/>
          </p:nvPr>
        </p:nvSpPr>
        <p:spPr/>
        <p:txBody>
          <a:bodyPr/>
          <a:lstStyle/>
          <a:p>
            <a:r>
              <a:rPr lang="en-US"/>
              <a:t>Concepts in High Precision Data Analysis</a:t>
            </a:r>
            <a:endParaRPr lang="en-US" dirty="0"/>
          </a:p>
        </p:txBody>
      </p:sp>
    </p:spTree>
    <p:extLst>
      <p:ext uri="{BB962C8B-B14F-4D97-AF65-F5344CB8AC3E}">
        <p14:creationId xmlns:p14="http://schemas.microsoft.com/office/powerpoint/2010/main" val="448357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D6BF38-134E-4E41-A09E-0134A80821F1}" type="slidenum">
              <a:rPr lang="en-US" smtClean="0"/>
              <a:t>41</a:t>
            </a:fld>
            <a:endParaRPr lang="en-US"/>
          </a:p>
        </p:txBody>
      </p:sp>
    </p:spTree>
    <p:extLst>
      <p:ext uri="{BB962C8B-B14F-4D97-AF65-F5344CB8AC3E}">
        <p14:creationId xmlns:p14="http://schemas.microsoft.com/office/powerpoint/2010/main" val="32185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D6BF38-134E-4E41-A09E-0134A80821F1}" type="slidenum">
              <a:rPr lang="en-US" smtClean="0"/>
              <a:t>42</a:t>
            </a:fld>
            <a:endParaRPr lang="en-US"/>
          </a:p>
        </p:txBody>
      </p:sp>
    </p:spTree>
    <p:extLst>
      <p:ext uri="{BB962C8B-B14F-4D97-AF65-F5344CB8AC3E}">
        <p14:creationId xmlns:p14="http://schemas.microsoft.com/office/powerpoint/2010/main" val="152528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9AA0-CCB6-AD47-A373-EC5035E7F2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496B42-B39E-784A-9C59-4FBD77706F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53B52A-E45E-2343-BF6A-A5AFA041DB2C}"/>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5" name="Footer Placeholder 4">
            <a:extLst>
              <a:ext uri="{FF2B5EF4-FFF2-40B4-BE49-F238E27FC236}">
                <a16:creationId xmlns:a16="http://schemas.microsoft.com/office/drawing/2014/main" id="{0A913F64-99DE-FD46-BBC9-8EBE28441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D1836-51F4-0D48-A133-FE76989013C1}"/>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533104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6C25-614E-A942-A7A8-1EE76B8BD6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9EAB62-098F-D64D-AA93-EDD1D06DD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B43C9-DDBB-5F47-8F0C-4B6BBF6AEF7C}"/>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5" name="Footer Placeholder 4">
            <a:extLst>
              <a:ext uri="{FF2B5EF4-FFF2-40B4-BE49-F238E27FC236}">
                <a16:creationId xmlns:a16="http://schemas.microsoft.com/office/drawing/2014/main" id="{6495613D-3244-D141-87C7-E9C930E67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9D3D6-BFC9-2E41-92D8-EDBA90F417E3}"/>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222089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578259-A021-8644-9241-B8575FF21F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B05D72-E9E5-D443-98C3-F611EBC4E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DD935-1497-264F-957B-A0386D7922A3}"/>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5" name="Footer Placeholder 4">
            <a:extLst>
              <a:ext uri="{FF2B5EF4-FFF2-40B4-BE49-F238E27FC236}">
                <a16:creationId xmlns:a16="http://schemas.microsoft.com/office/drawing/2014/main" id="{0A28112A-A757-0840-A2F6-0DE67B59B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38DB2-BD5D-5244-8841-67D8BDDC8DA0}"/>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881679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4936806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CE2F2-F548-0648-B352-EFA639544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DA5F4F-8B5F-B24E-B5DE-058BD7CC6E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26EEA-BC1D-7648-AF6F-A3D4171D1887}"/>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5" name="Footer Placeholder 4">
            <a:extLst>
              <a:ext uri="{FF2B5EF4-FFF2-40B4-BE49-F238E27FC236}">
                <a16:creationId xmlns:a16="http://schemas.microsoft.com/office/drawing/2014/main" id="{1C26DF0D-06C8-3F45-962A-2FB29DDA24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A53EF-8C1D-B04C-9CF8-10C5B198F3A4}"/>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2129688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FEBF-5280-F648-81E3-745BE9E389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DFCA15-BD46-CD44-85E5-0B90F4D0DD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91B72-0A0F-7344-BB5C-F87D3C73299A}"/>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5" name="Footer Placeholder 4">
            <a:extLst>
              <a:ext uri="{FF2B5EF4-FFF2-40B4-BE49-F238E27FC236}">
                <a16:creationId xmlns:a16="http://schemas.microsoft.com/office/drawing/2014/main" id="{B2894530-024B-AD43-A3F2-8B6DB99CE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070DA-B0F5-9A4B-A767-9C4C0DA0BD90}"/>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1665112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0939-D3CA-4949-A5FD-E9BCB6D2B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6C46A3-43CB-8F48-808C-3C406ED32D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25F497-BCB4-C04C-9155-DA1B42BF50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331BC7-C9D1-0A48-A40F-CEA36EBA2E15}"/>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6" name="Footer Placeholder 5">
            <a:extLst>
              <a:ext uri="{FF2B5EF4-FFF2-40B4-BE49-F238E27FC236}">
                <a16:creationId xmlns:a16="http://schemas.microsoft.com/office/drawing/2014/main" id="{2CB7A4F0-0C47-3D46-B936-67C4FB316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15143-6028-3347-BE31-E1BBFC6D22CA}"/>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2379159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D7EA-922A-C04F-9FF0-F06B3311C2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BA6A48-03AB-2148-9A6D-AE2DD2D16D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9B4B2A-5251-0B49-A947-050687532E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1ADD81-766C-8945-B4AD-06F4B6278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F4A25-597E-B94B-8777-AC843F8EFF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87C42D-5B8E-3E42-BDDB-E2EE6D63ECDB}"/>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8" name="Footer Placeholder 7">
            <a:extLst>
              <a:ext uri="{FF2B5EF4-FFF2-40B4-BE49-F238E27FC236}">
                <a16:creationId xmlns:a16="http://schemas.microsoft.com/office/drawing/2014/main" id="{3FC3DE58-040B-DE4D-960C-9F1157493E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5A3C6-FF1C-8342-BCC8-CEC641FB47CE}"/>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285246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BEF6D-EE5F-6244-A674-7231D94D57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0795E6-EC7F-6140-90A5-E70CEB3E31A6}"/>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4" name="Footer Placeholder 3">
            <a:extLst>
              <a:ext uri="{FF2B5EF4-FFF2-40B4-BE49-F238E27FC236}">
                <a16:creationId xmlns:a16="http://schemas.microsoft.com/office/drawing/2014/main" id="{E573C816-727D-B644-82CB-9E1DA4363B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3F6BA8-F7BA-1C47-99BE-A23C2DD10291}"/>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2105380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7697F7-A8BF-4844-B378-078B8C206C64}"/>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3" name="Footer Placeholder 2">
            <a:extLst>
              <a:ext uri="{FF2B5EF4-FFF2-40B4-BE49-F238E27FC236}">
                <a16:creationId xmlns:a16="http://schemas.microsoft.com/office/drawing/2014/main" id="{940DB3A9-697F-1045-9347-81F4B5ECA7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A4B352-1A0F-1A42-8A6C-07A7C8F21AA7}"/>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4111403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3694-11F2-AF42-BAE8-9B200D97E6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805D7F-8470-5B4E-B790-1AE16E0C1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C6727D-D8E6-7B45-8D1D-A519365C3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DD89B6-A778-864F-A3E6-893FCEDB6727}"/>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6" name="Footer Placeholder 5">
            <a:extLst>
              <a:ext uri="{FF2B5EF4-FFF2-40B4-BE49-F238E27FC236}">
                <a16:creationId xmlns:a16="http://schemas.microsoft.com/office/drawing/2014/main" id="{85822D59-FCC8-1749-8A5B-B8C121AFA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F4BAD9-73BC-DC49-9D2C-66CEC6A795F3}"/>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2127018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6C18-DBA1-7E4C-9895-069893B5A9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6EDAC3-6A07-1747-AD84-A03B831EC5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C82ED8-8ED2-AC46-8340-9FE45CD7AC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EEF650-7532-D44B-AD76-5E1DF69FABE5}"/>
              </a:ext>
            </a:extLst>
          </p:cNvPr>
          <p:cNvSpPr>
            <a:spLocks noGrp="1"/>
          </p:cNvSpPr>
          <p:nvPr>
            <p:ph type="dt" sz="half" idx="10"/>
          </p:nvPr>
        </p:nvSpPr>
        <p:spPr/>
        <p:txBody>
          <a:bodyPr/>
          <a:lstStyle/>
          <a:p>
            <a:fld id="{0E977828-CA45-B042-A38F-2991706BC040}" type="datetimeFigureOut">
              <a:rPr lang="en-US" smtClean="0"/>
              <a:t>8/8/22</a:t>
            </a:fld>
            <a:endParaRPr lang="en-US"/>
          </a:p>
        </p:txBody>
      </p:sp>
      <p:sp>
        <p:nvSpPr>
          <p:cNvPr id="6" name="Footer Placeholder 5">
            <a:extLst>
              <a:ext uri="{FF2B5EF4-FFF2-40B4-BE49-F238E27FC236}">
                <a16:creationId xmlns:a16="http://schemas.microsoft.com/office/drawing/2014/main" id="{F72C73A2-0CA6-D043-8780-7955DDE2D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9425E1-FF51-6041-AAA9-D83FA1FBB834}"/>
              </a:ext>
            </a:extLst>
          </p:cNvPr>
          <p:cNvSpPr>
            <a:spLocks noGrp="1"/>
          </p:cNvSpPr>
          <p:nvPr>
            <p:ph type="sldNum" sz="quarter" idx="12"/>
          </p:nvPr>
        </p:nvSpPr>
        <p:spPr/>
        <p:txBody>
          <a:bodyPr/>
          <a:lstStyle/>
          <a:p>
            <a:fld id="{68D1FFE3-ABC6-9E4E-9F46-C73B156911D5}" type="slidenum">
              <a:rPr lang="en-US" smtClean="0"/>
              <a:t>‹#›</a:t>
            </a:fld>
            <a:endParaRPr lang="en-US"/>
          </a:p>
        </p:txBody>
      </p:sp>
    </p:spTree>
    <p:extLst>
      <p:ext uri="{BB962C8B-B14F-4D97-AF65-F5344CB8AC3E}">
        <p14:creationId xmlns:p14="http://schemas.microsoft.com/office/powerpoint/2010/main" val="417570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1FF3BA-2C64-9F4D-8325-0F930C7C7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94171A-ACD1-0D49-9CE0-CB4244461F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84DC62-1860-224B-80D9-D085182E1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77828-CA45-B042-A38F-2991706BC040}" type="datetimeFigureOut">
              <a:rPr lang="en-US" smtClean="0"/>
              <a:t>8/8/22</a:t>
            </a:fld>
            <a:endParaRPr lang="en-US"/>
          </a:p>
        </p:txBody>
      </p:sp>
      <p:sp>
        <p:nvSpPr>
          <p:cNvPr id="5" name="Footer Placeholder 4">
            <a:extLst>
              <a:ext uri="{FF2B5EF4-FFF2-40B4-BE49-F238E27FC236}">
                <a16:creationId xmlns:a16="http://schemas.microsoft.com/office/drawing/2014/main" id="{8C4F7E82-EE2D-6B46-873E-EA14DB951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7996BD-2F4C-B742-B0E4-D0560438D8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1FFE3-ABC6-9E4E-9F46-C73B156911D5}" type="slidenum">
              <a:rPr lang="en-US" smtClean="0"/>
              <a:t>‹#›</a:t>
            </a:fld>
            <a:endParaRPr lang="en-US"/>
          </a:p>
        </p:txBody>
      </p:sp>
    </p:spTree>
    <p:extLst>
      <p:ext uri="{BB962C8B-B14F-4D97-AF65-F5344CB8AC3E}">
        <p14:creationId xmlns:p14="http://schemas.microsoft.com/office/powerpoint/2010/main" val="3919005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hyperlink" Target="https://www.navcen.uscg.gov/pubs/gps/gpsuser/gpsuser.pdf"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losangeles.af.mil/News/Article-Display/Article/734612/masters-of-space-keep-gps-constellation-grounded-and-on-time/"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hyperlink" Target="http://www.geo.uu.nl/Research/Seismology/baja_equipment.html" TargetMode="Externa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14.png"/><Relationship Id="rId7" Type="http://schemas.openxmlformats.org/officeDocument/2006/relationships/image" Target="../media/image30.jpeg"/><Relationship Id="rId2" Type="http://schemas.openxmlformats.org/officeDocument/2006/relationships/image" Target="../media/image13.gif"/><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microsoft.com/office/2007/relationships/hdphoto" Target="../media/hdphoto1.wdp"/><Relationship Id="rId9" Type="http://schemas.openxmlformats.org/officeDocument/2006/relationships/hyperlink" Target="https://www.gps.gov/systems/gps/spac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nsidegnss.com/auto/julyaug17-IRNSS.pdf"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hyperlink" Target="https://www.glonass-iac.ru/en/guide/beidou.php"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hyperlink" Target="http://www.csno-tarc.cn/system/constellation" TargetMode="External"/><Relationship Id="rId4" Type="http://schemas.openxmlformats.org/officeDocument/2006/relationships/hyperlink" Target="http://en.beidou.gov.cn/SYSTEMS/Monitoringandevaluation/"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unoosa.org/documents/pdf/icg/2017/01_icg12.pdf"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1.gif"/></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notesSlide" Target="../notesSlides/notesSlide4.xml"/></Relationships>
</file>

<file path=ppt/slides/_rels/slide43.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image" Target="../media/image65.ti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0.ti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1.ti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4.ti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geoweb.mit.edu/~simon/gtgk/Izmir11/Izmir_Lec04_models.pdf" TargetMode="External"/><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wilderness.org/public-lands-curriculu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292F7F-E879-F0C7-2B53-863BEEBDA3FC}"/>
              </a:ext>
            </a:extLst>
          </p:cNvPr>
          <p:cNvPicPr>
            <a:picLocks noChangeAspect="1"/>
          </p:cNvPicPr>
          <p:nvPr/>
        </p:nvPicPr>
        <p:blipFill rotWithShape="1">
          <a:blip r:embed="rId2"/>
          <a:srcRect t="18592" b="34544"/>
          <a:stretch/>
        </p:blipFill>
        <p:spPr>
          <a:xfrm>
            <a:off x="0" y="0"/>
            <a:ext cx="12192000" cy="5713515"/>
          </a:xfrm>
          <a:prstGeom prst="rect">
            <a:avLst/>
          </a:prstGeom>
        </p:spPr>
      </p:pic>
      <p:sp>
        <p:nvSpPr>
          <p:cNvPr id="18" name="Title 1">
            <a:extLst>
              <a:ext uri="{FF2B5EF4-FFF2-40B4-BE49-F238E27FC236}">
                <a16:creationId xmlns:a16="http://schemas.microsoft.com/office/drawing/2014/main" id="{CD09CC1C-AF4E-9A86-D6C6-F8A83A5E6225}"/>
              </a:ext>
            </a:extLst>
          </p:cNvPr>
          <p:cNvSpPr>
            <a:spLocks noGrp="1"/>
          </p:cNvSpPr>
          <p:nvPr>
            <p:ph type="ctrTitle"/>
          </p:nvPr>
        </p:nvSpPr>
        <p:spPr>
          <a:xfrm>
            <a:off x="765137" y="91858"/>
            <a:ext cx="10521696" cy="847335"/>
          </a:xfrm>
        </p:spPr>
        <p:txBody>
          <a:bodyPr>
            <a:normAutofit fontScale="90000"/>
          </a:bodyPr>
          <a:lstStyle/>
          <a:p>
            <a:r>
              <a:rPr lang="en-US" dirty="0"/>
              <a:t>Geodesy and GPS</a:t>
            </a:r>
          </a:p>
        </p:txBody>
      </p:sp>
      <p:sp>
        <p:nvSpPr>
          <p:cNvPr id="19" name="Subtitle 2">
            <a:extLst>
              <a:ext uri="{FF2B5EF4-FFF2-40B4-BE49-F238E27FC236}">
                <a16:creationId xmlns:a16="http://schemas.microsoft.com/office/drawing/2014/main" id="{81950229-532C-C2D0-E826-F0F8ACA830F7}"/>
              </a:ext>
            </a:extLst>
          </p:cNvPr>
          <p:cNvSpPr>
            <a:spLocks noGrp="1"/>
          </p:cNvSpPr>
          <p:nvPr>
            <p:ph type="subTitle" idx="1"/>
          </p:nvPr>
        </p:nvSpPr>
        <p:spPr>
          <a:xfrm>
            <a:off x="905167" y="5823243"/>
            <a:ext cx="10381666" cy="2288969"/>
          </a:xfrm>
        </p:spPr>
        <p:txBody>
          <a:bodyPr>
            <a:noAutofit/>
          </a:bodyPr>
          <a:lstStyle/>
          <a:p>
            <a:pPr>
              <a:lnSpc>
                <a:spcPct val="100000"/>
              </a:lnSpc>
              <a:spcBef>
                <a:spcPts val="0"/>
              </a:spcBef>
            </a:pPr>
            <a:r>
              <a:rPr lang="en-US" sz="1800" dirty="0"/>
              <a:t>UNM Earth Sciences Computing &amp; Programming Experience, Aug 8 – 19, 2022</a:t>
            </a:r>
          </a:p>
          <a:p>
            <a:pPr>
              <a:lnSpc>
                <a:spcPct val="100000"/>
              </a:lnSpc>
              <a:spcBef>
                <a:spcPts val="0"/>
              </a:spcBef>
            </a:pPr>
            <a:endParaRPr lang="en-US" sz="1800" dirty="0"/>
          </a:p>
          <a:p>
            <a:pPr>
              <a:lnSpc>
                <a:spcPct val="100000"/>
              </a:lnSpc>
              <a:spcBef>
                <a:spcPts val="0"/>
              </a:spcBef>
            </a:pPr>
            <a:r>
              <a:rPr lang="en-US" sz="1800" dirty="0"/>
              <a:t>Eric Lindsey, Lindsay Worthington, Brandon </a:t>
            </a:r>
            <a:r>
              <a:rPr lang="en-US" sz="1800" dirty="0" err="1"/>
              <a:t>Schmandt</a:t>
            </a:r>
            <a:r>
              <a:rPr lang="en-US" sz="1800" dirty="0"/>
              <a:t>, </a:t>
            </a:r>
            <a:r>
              <a:rPr lang="en-US" sz="1800" dirty="0" err="1"/>
              <a:t>Mousumi</a:t>
            </a:r>
            <a:r>
              <a:rPr lang="en-US" sz="1800" dirty="0"/>
              <a:t> Roy, </a:t>
            </a:r>
            <a:r>
              <a:rPr lang="en-US" sz="1800" dirty="0" err="1"/>
              <a:t>Jeng</a:t>
            </a:r>
            <a:r>
              <a:rPr lang="en-US" sz="1800" dirty="0"/>
              <a:t> Hann Chong, Evans Onyango</a:t>
            </a:r>
          </a:p>
          <a:p>
            <a:endParaRPr lang="en-US" sz="1800" dirty="0"/>
          </a:p>
        </p:txBody>
      </p:sp>
    </p:spTree>
    <p:extLst>
      <p:ext uri="{BB962C8B-B14F-4D97-AF65-F5344CB8AC3E}">
        <p14:creationId xmlns:p14="http://schemas.microsoft.com/office/powerpoint/2010/main" val="2507068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2436276" y="96031"/>
            <a:ext cx="7319447" cy="731267"/>
          </a:xfrm>
        </p:spPr>
        <p:txBody>
          <a:bodyPr>
            <a:normAutofit/>
          </a:bodyPr>
          <a:lstStyle/>
          <a:p>
            <a:pPr algn="ctr"/>
            <a:r>
              <a:rPr lang="en-US" sz="3600" dirty="0">
                <a:latin typeface="Helvetica Light" panose="020B0403020202020204" pitchFamily="34" charset="0"/>
              </a:rPr>
              <a:t>Very Long Baseline Interferometry</a:t>
            </a:r>
          </a:p>
        </p:txBody>
      </p:sp>
      <p:pic>
        <p:nvPicPr>
          <p:cNvPr id="3" name="Picture 2" descr="Visit the Very Large Array – National Radio Astronomy Observatory">
            <a:extLst>
              <a:ext uri="{FF2B5EF4-FFF2-40B4-BE49-F238E27FC236}">
                <a16:creationId xmlns:a16="http://schemas.microsoft.com/office/drawing/2014/main" id="{0E74DFB1-A73D-5014-6E92-99ED4B87A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16" y="2514615"/>
            <a:ext cx="8686768" cy="434338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AD4861F-70D2-BB96-46ED-12C95B145BA9}"/>
              </a:ext>
            </a:extLst>
          </p:cNvPr>
          <p:cNvSpPr txBox="1">
            <a:spLocks/>
          </p:cNvSpPr>
          <p:nvPr/>
        </p:nvSpPr>
        <p:spPr>
          <a:xfrm>
            <a:off x="174171" y="827298"/>
            <a:ext cx="11698961" cy="556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Helvetica Light" panose="020B0403020202020204" pitchFamily="34" charset="0"/>
              </a:rPr>
              <a:t>If we could combine the data from all these telescopes simultaneously, what would be the effective aperture </a:t>
            </a:r>
            <a:r>
              <a:rPr lang="en-US" sz="2400" i="1" dirty="0">
                <a:latin typeface="Helvetica Light" panose="020B0403020202020204" pitchFamily="34" charset="0"/>
              </a:rPr>
              <a:t>D </a:t>
            </a:r>
            <a:r>
              <a:rPr lang="en-US" sz="2400" dirty="0">
                <a:latin typeface="Helvetica Light" panose="020B0403020202020204" pitchFamily="34" charset="0"/>
              </a:rPr>
              <a:t>?</a:t>
            </a:r>
          </a:p>
        </p:txBody>
      </p:sp>
    </p:spTree>
    <p:extLst>
      <p:ext uri="{BB962C8B-B14F-4D97-AF65-F5344CB8AC3E}">
        <p14:creationId xmlns:p14="http://schemas.microsoft.com/office/powerpoint/2010/main" val="274785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2436276" y="96031"/>
            <a:ext cx="7319447" cy="731267"/>
          </a:xfrm>
        </p:spPr>
        <p:txBody>
          <a:bodyPr>
            <a:normAutofit/>
          </a:bodyPr>
          <a:lstStyle/>
          <a:p>
            <a:pPr algn="ctr"/>
            <a:r>
              <a:rPr lang="en-US" sz="3600">
                <a:latin typeface="Helvetica Light" panose="020B0403020202020204" pitchFamily="34" charset="0"/>
              </a:rPr>
              <a:t>Very Long Baseline Interferometry</a:t>
            </a:r>
            <a:endParaRPr lang="en-US" sz="3600" dirty="0">
              <a:latin typeface="Helvetica Light" panose="020B0403020202020204" pitchFamily="34" charset="0"/>
            </a:endParaRPr>
          </a:p>
        </p:txBody>
      </p:sp>
      <p:sp>
        <p:nvSpPr>
          <p:cNvPr id="6" name="Content Placeholder 2">
            <a:extLst>
              <a:ext uri="{FF2B5EF4-FFF2-40B4-BE49-F238E27FC236}">
                <a16:creationId xmlns:a16="http://schemas.microsoft.com/office/drawing/2014/main" id="{155D20D7-B638-2047-A370-6D4D63BE3F48}"/>
              </a:ext>
            </a:extLst>
          </p:cNvPr>
          <p:cNvSpPr>
            <a:spLocks noGrp="1"/>
          </p:cNvSpPr>
          <p:nvPr>
            <p:ph idx="1"/>
          </p:nvPr>
        </p:nvSpPr>
        <p:spPr>
          <a:xfrm>
            <a:off x="174171" y="827298"/>
            <a:ext cx="11698961" cy="5569037"/>
          </a:xfrm>
        </p:spPr>
        <p:txBody>
          <a:bodyPr>
            <a:normAutofit/>
          </a:bodyPr>
          <a:lstStyle/>
          <a:p>
            <a:pPr marL="0" indent="0">
              <a:buNone/>
            </a:pPr>
            <a:r>
              <a:rPr lang="en-US" sz="2400" dirty="0">
                <a:latin typeface="Helvetica Light" panose="020B0403020202020204" pitchFamily="34" charset="0"/>
              </a:rPr>
              <a:t>If we could combine the data from all these telescopes simultaneously, what would be the effective aperture </a:t>
            </a:r>
            <a:r>
              <a:rPr lang="en-US" sz="2400" i="1" dirty="0">
                <a:latin typeface="Helvetica Light" panose="020B0403020202020204" pitchFamily="34" charset="0"/>
              </a:rPr>
              <a:t>D </a:t>
            </a:r>
            <a:r>
              <a:rPr lang="en-US" sz="2400" dirty="0">
                <a:latin typeface="Helvetica Light" panose="020B0403020202020204" pitchFamily="34" charset="0"/>
              </a:rPr>
              <a:t>?</a:t>
            </a:r>
          </a:p>
          <a:p>
            <a:pPr marL="0" indent="0">
              <a:buNone/>
            </a:pPr>
            <a:r>
              <a:rPr lang="en-US" sz="2400" dirty="0">
                <a:latin typeface="Helvetica Light" panose="020B0403020202020204" pitchFamily="34" charset="0"/>
              </a:rPr>
              <a:t>Answer: </a:t>
            </a:r>
            <a:r>
              <a:rPr lang="en-US" sz="2400" i="1" dirty="0">
                <a:latin typeface="Helvetica Light" panose="020B0403020202020204" pitchFamily="34" charset="0"/>
              </a:rPr>
              <a:t>D  </a:t>
            </a:r>
            <a:r>
              <a:rPr lang="en-US" sz="2400" dirty="0">
                <a:latin typeface="Helvetica Light" panose="020B0403020202020204" pitchFamily="34" charset="0"/>
              </a:rPr>
              <a:t>is roughly the largest distance between any two dishes, so the farther apart they are, the better our image (with some caveats).</a:t>
            </a:r>
          </a:p>
        </p:txBody>
      </p:sp>
      <p:pic>
        <p:nvPicPr>
          <p:cNvPr id="3" name="Picture 2" descr="Visit the Very Large Array – National Radio Astronomy Observatory">
            <a:extLst>
              <a:ext uri="{FF2B5EF4-FFF2-40B4-BE49-F238E27FC236}">
                <a16:creationId xmlns:a16="http://schemas.microsoft.com/office/drawing/2014/main" id="{2E5049B0-DA41-3103-4334-2D15BDA61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16" y="2514615"/>
            <a:ext cx="8686768" cy="434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18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2436276" y="96031"/>
            <a:ext cx="7319447" cy="731267"/>
          </a:xfrm>
        </p:spPr>
        <p:txBody>
          <a:bodyPr>
            <a:normAutofit/>
          </a:bodyPr>
          <a:lstStyle/>
          <a:p>
            <a:pPr algn="ctr"/>
            <a:r>
              <a:rPr lang="en-US" sz="3600" dirty="0">
                <a:latin typeface="Helvetica Light" panose="020B0403020202020204" pitchFamily="34" charset="0"/>
              </a:rPr>
              <a:t>Very Long Baseline Interferometry</a:t>
            </a:r>
          </a:p>
        </p:txBody>
      </p:sp>
      <p:sp>
        <p:nvSpPr>
          <p:cNvPr id="6" name="Content Placeholder 2">
            <a:extLst>
              <a:ext uri="{FF2B5EF4-FFF2-40B4-BE49-F238E27FC236}">
                <a16:creationId xmlns:a16="http://schemas.microsoft.com/office/drawing/2014/main" id="{155D20D7-B638-2047-A370-6D4D63BE3F48}"/>
              </a:ext>
            </a:extLst>
          </p:cNvPr>
          <p:cNvSpPr>
            <a:spLocks noGrp="1"/>
          </p:cNvSpPr>
          <p:nvPr>
            <p:ph idx="1"/>
          </p:nvPr>
        </p:nvSpPr>
        <p:spPr>
          <a:xfrm>
            <a:off x="174171" y="827298"/>
            <a:ext cx="11668424" cy="5569037"/>
          </a:xfrm>
        </p:spPr>
        <p:txBody>
          <a:bodyPr>
            <a:normAutofit/>
          </a:bodyPr>
          <a:lstStyle/>
          <a:p>
            <a:pPr marL="0" indent="0">
              <a:buNone/>
            </a:pPr>
            <a:r>
              <a:rPr lang="en-US" sz="2400" dirty="0">
                <a:latin typeface="Helvetica Light" panose="020B0403020202020204" pitchFamily="34" charset="0"/>
              </a:rPr>
              <a:t>Crazy idea: let’s put dishes on opposite sides of a continent.</a:t>
            </a:r>
          </a:p>
          <a:p>
            <a:pPr marL="0" indent="0">
              <a:buNone/>
            </a:pPr>
            <a:r>
              <a:rPr lang="en-US" sz="2400" dirty="0">
                <a:latin typeface="Helvetica Light" panose="020B0403020202020204" pitchFamily="34" charset="0"/>
              </a:rPr>
              <a:t>To combine the signals coherently, we need to know the distance between them.</a:t>
            </a:r>
          </a:p>
        </p:txBody>
      </p:sp>
      <p:pic>
        <p:nvPicPr>
          <p:cNvPr id="25602" name="Picture 2" descr="VLBI Technology | Max-Planck-Institute for Radio Astronomy">
            <a:extLst>
              <a:ext uri="{FF2B5EF4-FFF2-40B4-BE49-F238E27FC236}">
                <a16:creationId xmlns:a16="http://schemas.microsoft.com/office/drawing/2014/main" id="{16FC116A-0A0D-5D4F-A501-13F76163A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327" y="2524680"/>
            <a:ext cx="6293004" cy="42372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80853C-BDE4-6740-8A18-1A4C619347CB}"/>
              </a:ext>
            </a:extLst>
          </p:cNvPr>
          <p:cNvSpPr txBox="1"/>
          <p:nvPr/>
        </p:nvSpPr>
        <p:spPr>
          <a:xfrm>
            <a:off x="9110546" y="6396335"/>
            <a:ext cx="2587083" cy="369332"/>
          </a:xfrm>
          <a:prstGeom prst="rect">
            <a:avLst/>
          </a:prstGeom>
          <a:noFill/>
        </p:spPr>
        <p:txBody>
          <a:bodyPr wrap="square" rtlCol="0">
            <a:spAutoFit/>
          </a:bodyPr>
          <a:lstStyle/>
          <a:p>
            <a:r>
              <a:rPr lang="en-US" dirty="0"/>
              <a:t>Max Planck Institute</a:t>
            </a:r>
          </a:p>
        </p:txBody>
      </p:sp>
    </p:spTree>
    <p:extLst>
      <p:ext uri="{BB962C8B-B14F-4D97-AF65-F5344CB8AC3E}">
        <p14:creationId xmlns:p14="http://schemas.microsoft.com/office/powerpoint/2010/main" val="1416219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2436276" y="96031"/>
            <a:ext cx="7319447" cy="731267"/>
          </a:xfrm>
        </p:spPr>
        <p:txBody>
          <a:bodyPr>
            <a:normAutofit/>
          </a:bodyPr>
          <a:lstStyle/>
          <a:p>
            <a:pPr algn="ctr"/>
            <a:r>
              <a:rPr lang="en-US" sz="3600" dirty="0">
                <a:latin typeface="Helvetica Light" panose="020B0403020202020204" pitchFamily="34" charset="0"/>
              </a:rPr>
              <a:t>Very Long Baseline Interferometry</a:t>
            </a:r>
          </a:p>
        </p:txBody>
      </p:sp>
      <p:sp>
        <p:nvSpPr>
          <p:cNvPr id="6" name="Content Placeholder 2">
            <a:extLst>
              <a:ext uri="{FF2B5EF4-FFF2-40B4-BE49-F238E27FC236}">
                <a16:creationId xmlns:a16="http://schemas.microsoft.com/office/drawing/2014/main" id="{155D20D7-B638-2047-A370-6D4D63BE3F48}"/>
              </a:ext>
            </a:extLst>
          </p:cNvPr>
          <p:cNvSpPr>
            <a:spLocks noGrp="1"/>
          </p:cNvSpPr>
          <p:nvPr>
            <p:ph idx="1"/>
          </p:nvPr>
        </p:nvSpPr>
        <p:spPr>
          <a:xfrm>
            <a:off x="174171" y="827298"/>
            <a:ext cx="11668424" cy="5569037"/>
          </a:xfrm>
        </p:spPr>
        <p:txBody>
          <a:bodyPr>
            <a:normAutofit/>
          </a:bodyPr>
          <a:lstStyle/>
          <a:p>
            <a:pPr marL="0" indent="0">
              <a:buNone/>
            </a:pPr>
            <a:r>
              <a:rPr lang="en-US" sz="2400" dirty="0">
                <a:latin typeface="Helvetica Light" panose="020B0403020202020204" pitchFamily="34" charset="0"/>
              </a:rPr>
              <a:t>Crazy idea: let’s put dishes on opposite sides of a continent.</a:t>
            </a:r>
          </a:p>
          <a:p>
            <a:pPr marL="0" indent="0">
              <a:buNone/>
            </a:pPr>
            <a:r>
              <a:rPr lang="en-US" sz="2400" dirty="0">
                <a:latin typeface="Helvetica Light" panose="020B0403020202020204" pitchFamily="34" charset="0"/>
              </a:rPr>
              <a:t>To combine the signals coherently, we need to know the distance between them.</a:t>
            </a:r>
          </a:p>
          <a:p>
            <a:pPr marL="0" indent="0">
              <a:buNone/>
            </a:pPr>
            <a:r>
              <a:rPr lang="en-US" sz="2400" dirty="0">
                <a:latin typeface="Helvetica Light" panose="020B0403020202020204" pitchFamily="34" charset="0"/>
              </a:rPr>
              <a:t>Crazier(?) idea: use the signal to </a:t>
            </a:r>
            <a:r>
              <a:rPr lang="en-US" sz="2400" i="1" dirty="0">
                <a:latin typeface="Helvetica Light" panose="020B0403020202020204" pitchFamily="34" charset="0"/>
              </a:rPr>
              <a:t>determine</a:t>
            </a:r>
            <a:r>
              <a:rPr lang="en-US" sz="2400" dirty="0">
                <a:latin typeface="Helvetica Light" panose="020B0403020202020204" pitchFamily="34" charset="0"/>
              </a:rPr>
              <a:t> the distance!</a:t>
            </a:r>
          </a:p>
        </p:txBody>
      </p:sp>
      <p:pic>
        <p:nvPicPr>
          <p:cNvPr id="25602" name="Picture 2" descr="VLBI Technology | Max-Planck-Institute for Radio Astronomy">
            <a:extLst>
              <a:ext uri="{FF2B5EF4-FFF2-40B4-BE49-F238E27FC236}">
                <a16:creationId xmlns:a16="http://schemas.microsoft.com/office/drawing/2014/main" id="{16FC116A-0A0D-5D4F-A501-13F76163A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327" y="2524680"/>
            <a:ext cx="6293004" cy="42372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80853C-BDE4-6740-8A18-1A4C619347CB}"/>
              </a:ext>
            </a:extLst>
          </p:cNvPr>
          <p:cNvSpPr txBox="1"/>
          <p:nvPr/>
        </p:nvSpPr>
        <p:spPr>
          <a:xfrm>
            <a:off x="9110546" y="6396335"/>
            <a:ext cx="2587083" cy="369332"/>
          </a:xfrm>
          <a:prstGeom prst="rect">
            <a:avLst/>
          </a:prstGeom>
          <a:noFill/>
        </p:spPr>
        <p:txBody>
          <a:bodyPr wrap="square" rtlCol="0">
            <a:spAutoFit/>
          </a:bodyPr>
          <a:lstStyle/>
          <a:p>
            <a:r>
              <a:rPr lang="en-US" dirty="0"/>
              <a:t>Max Planck Institute</a:t>
            </a:r>
          </a:p>
        </p:txBody>
      </p:sp>
    </p:spTree>
    <p:extLst>
      <p:ext uri="{BB962C8B-B14F-4D97-AF65-F5344CB8AC3E}">
        <p14:creationId xmlns:p14="http://schemas.microsoft.com/office/powerpoint/2010/main" val="757159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1153089" y="18033"/>
            <a:ext cx="9885822" cy="731267"/>
          </a:xfrm>
        </p:spPr>
        <p:txBody>
          <a:bodyPr>
            <a:normAutofit fontScale="90000"/>
          </a:bodyPr>
          <a:lstStyle/>
          <a:p>
            <a:pPr algn="ctr"/>
            <a:r>
              <a:rPr lang="en-US" sz="3600" dirty="0">
                <a:latin typeface="Helvetica Light" panose="020B0403020202020204" pitchFamily="34" charset="0"/>
              </a:rPr>
              <a:t>Very Long Baseline Interferometry – modern network </a:t>
            </a:r>
          </a:p>
        </p:txBody>
      </p:sp>
      <p:pic>
        <p:nvPicPr>
          <p:cNvPr id="56322" name="Picture 2" descr="VLBI VGOS stations map">
            <a:extLst>
              <a:ext uri="{FF2B5EF4-FFF2-40B4-BE49-F238E27FC236}">
                <a16:creationId xmlns:a16="http://schemas.microsoft.com/office/drawing/2014/main" id="{2710FD93-EDBB-E044-883C-EA4ECBD4F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9300"/>
            <a:ext cx="12192000" cy="610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2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2436276" y="96031"/>
            <a:ext cx="7319447" cy="731267"/>
          </a:xfrm>
        </p:spPr>
        <p:txBody>
          <a:bodyPr>
            <a:normAutofit/>
          </a:bodyPr>
          <a:lstStyle/>
          <a:p>
            <a:pPr algn="ctr"/>
            <a:r>
              <a:rPr lang="en-US" sz="3600" dirty="0">
                <a:latin typeface="Helvetica Light" panose="020B0403020202020204" pitchFamily="34" charset="0"/>
              </a:rPr>
              <a:t>VLBI – Geodesy results</a:t>
            </a:r>
          </a:p>
        </p:txBody>
      </p:sp>
      <p:pic>
        <p:nvPicPr>
          <p:cNvPr id="29698" name="Picture 2">
            <a:extLst>
              <a:ext uri="{FF2B5EF4-FFF2-40B4-BE49-F238E27FC236}">
                <a16:creationId xmlns:a16="http://schemas.microsoft.com/office/drawing/2014/main" id="{7A4BDAAC-5895-A941-A148-DCECA2127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479" y="824026"/>
            <a:ext cx="7799039" cy="56358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A9457F-A6F7-6447-BCC8-B698FA6457EB}"/>
              </a:ext>
            </a:extLst>
          </p:cNvPr>
          <p:cNvSpPr txBox="1"/>
          <p:nvPr/>
        </p:nvSpPr>
        <p:spPr>
          <a:xfrm>
            <a:off x="3713356" y="6456556"/>
            <a:ext cx="4565865" cy="369332"/>
          </a:xfrm>
          <a:prstGeom prst="rect">
            <a:avLst/>
          </a:prstGeom>
          <a:noFill/>
        </p:spPr>
        <p:txBody>
          <a:bodyPr wrap="none" rtlCol="0">
            <a:spAutoFit/>
          </a:bodyPr>
          <a:lstStyle/>
          <a:p>
            <a:r>
              <a:rPr lang="en-US" dirty="0"/>
              <a:t>Whitney et al., 2014 – plate motions from VLBI</a:t>
            </a:r>
          </a:p>
        </p:txBody>
      </p:sp>
    </p:spTree>
    <p:extLst>
      <p:ext uri="{BB962C8B-B14F-4D97-AF65-F5344CB8AC3E}">
        <p14:creationId xmlns:p14="http://schemas.microsoft.com/office/powerpoint/2010/main" val="3848371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gssc.esa.int/navipedia/images/c/c9/GPS_constell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678" y="1417563"/>
            <a:ext cx="3905250" cy="38004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97" b="78716" l="9797" r="98986"/>
                    </a14:imgEffect>
                  </a14:imgLayer>
                </a14:imgProps>
              </a:ext>
              <a:ext uri="{28A0092B-C50C-407E-A947-70E740481C1C}">
                <a14:useLocalDpi xmlns:a14="http://schemas.microsoft.com/office/drawing/2010/main" val="0"/>
              </a:ext>
            </a:extLst>
          </a:blip>
          <a:srcRect/>
          <a:stretch>
            <a:fillRect/>
          </a:stretch>
        </p:blipFill>
        <p:spPr bwMode="auto">
          <a:xfrm>
            <a:off x="9111027" y="-171400"/>
            <a:ext cx="1588963" cy="1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48" y="5229201"/>
            <a:ext cx="1771666" cy="192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1703512" y="11663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dirty="0">
                <a:solidFill>
                  <a:srgbClr val="FF0000"/>
                </a:solidFill>
              </a:rPr>
              <a:t>NAVSTAR: GPS Satellite Network</a:t>
            </a:r>
          </a:p>
        </p:txBody>
      </p:sp>
      <p:sp>
        <p:nvSpPr>
          <p:cNvPr id="9" name="TextBox 8"/>
          <p:cNvSpPr txBox="1"/>
          <p:nvPr/>
        </p:nvSpPr>
        <p:spPr>
          <a:xfrm>
            <a:off x="1717294" y="2453694"/>
            <a:ext cx="4954770" cy="263149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dirty="0"/>
              <a:t>First satellite launched in 1978</a:t>
            </a:r>
          </a:p>
          <a:p>
            <a:pPr marL="285750" indent="-285750">
              <a:spcBef>
                <a:spcPts val="600"/>
              </a:spcBef>
              <a:buFont typeface="Arial" panose="020B0604020202020204" pitchFamily="34" charset="0"/>
              <a:buChar char="•"/>
            </a:pPr>
            <a:r>
              <a:rPr lang="en-US" sz="2000" dirty="0"/>
              <a:t>First satellite system to carry an </a:t>
            </a:r>
            <a:br>
              <a:rPr lang="en-US" sz="2000" dirty="0"/>
            </a:br>
            <a:r>
              <a:rPr lang="en-US" sz="2000" dirty="0"/>
              <a:t>atomic clock in space </a:t>
            </a:r>
          </a:p>
          <a:p>
            <a:pPr marL="285750" indent="-285750">
              <a:spcBef>
                <a:spcPts val="600"/>
              </a:spcBef>
              <a:buFont typeface="Arial" panose="020B0604020202020204" pitchFamily="34" charset="0"/>
              <a:buChar char="•"/>
            </a:pPr>
            <a:r>
              <a:rPr lang="en-US" sz="2000" dirty="0"/>
              <a:t>Currently 32 operational satellites in orbit </a:t>
            </a:r>
          </a:p>
          <a:p>
            <a:pPr marL="285750" indent="-285750">
              <a:spcBef>
                <a:spcPts val="600"/>
              </a:spcBef>
              <a:buFont typeface="Arial" panose="020B0604020202020204" pitchFamily="34" charset="0"/>
              <a:buChar char="•"/>
            </a:pPr>
            <a:r>
              <a:rPr lang="en-US" sz="2000" dirty="0"/>
              <a:t>Global 2-D positioning in 1991</a:t>
            </a:r>
          </a:p>
          <a:p>
            <a:pPr marL="285750" indent="-285750">
              <a:spcBef>
                <a:spcPts val="600"/>
              </a:spcBef>
              <a:buFont typeface="Arial" panose="020B0604020202020204" pitchFamily="34" charset="0"/>
              <a:buChar char="•"/>
            </a:pPr>
            <a:r>
              <a:rPr lang="en-US" sz="2000" dirty="0"/>
              <a:t>Global 3-D positioning in 1993</a:t>
            </a:r>
          </a:p>
          <a:p>
            <a:pPr marL="285750" indent="-285750">
              <a:spcBef>
                <a:spcPts val="600"/>
              </a:spcBef>
              <a:buFont typeface="Arial" panose="020B0604020202020204" pitchFamily="34" charset="0"/>
              <a:buChar char="•"/>
            </a:pPr>
            <a:r>
              <a:rPr lang="en-US" sz="2000" dirty="0"/>
              <a:t>Fully operational in 1995</a:t>
            </a:r>
            <a:endParaRPr lang="en-SG" sz="2000" dirty="0"/>
          </a:p>
        </p:txBody>
      </p:sp>
      <p:sp>
        <p:nvSpPr>
          <p:cNvPr id="13" name="TextBox 12"/>
          <p:cNvSpPr txBox="1"/>
          <p:nvPr/>
        </p:nvSpPr>
        <p:spPr>
          <a:xfrm>
            <a:off x="1703513" y="1268761"/>
            <a:ext cx="5636095" cy="949171"/>
          </a:xfrm>
          <a:prstGeom prst="rect">
            <a:avLst/>
          </a:prstGeom>
          <a:noFill/>
        </p:spPr>
        <p:txBody>
          <a:bodyPr wrap="none" rtlCol="0">
            <a:spAutoFit/>
          </a:bodyPr>
          <a:lstStyle/>
          <a:p>
            <a:pPr>
              <a:lnSpc>
                <a:spcPct val="120000"/>
              </a:lnSpc>
            </a:pPr>
            <a:r>
              <a:rPr lang="en-US" sz="2400" b="1" dirty="0">
                <a:solidFill>
                  <a:srgbClr val="FF0000"/>
                </a:solidFill>
              </a:rPr>
              <a:t>Nav</a:t>
            </a:r>
            <a:r>
              <a:rPr lang="en-US" sz="2400" b="1" dirty="0"/>
              <a:t>igation </a:t>
            </a:r>
            <a:r>
              <a:rPr lang="en-US" sz="2400" b="1" dirty="0">
                <a:solidFill>
                  <a:srgbClr val="FF0000"/>
                </a:solidFill>
              </a:rPr>
              <a:t>S</a:t>
            </a:r>
            <a:r>
              <a:rPr lang="en-US" sz="2400" b="1" dirty="0"/>
              <a:t>ystem with </a:t>
            </a:r>
            <a:r>
              <a:rPr lang="en-US" sz="2400" b="1" dirty="0">
                <a:solidFill>
                  <a:srgbClr val="FF0000"/>
                </a:solidFill>
              </a:rPr>
              <a:t>T</a:t>
            </a:r>
            <a:r>
              <a:rPr lang="en-US" sz="2400" b="1" dirty="0"/>
              <a:t>ime </a:t>
            </a:r>
            <a:r>
              <a:rPr lang="en-US" sz="2400" b="1" dirty="0">
                <a:solidFill>
                  <a:srgbClr val="FF0000"/>
                </a:solidFill>
              </a:rPr>
              <a:t>A</a:t>
            </a:r>
            <a:r>
              <a:rPr lang="en-US" sz="2400" b="1" dirty="0"/>
              <a:t>nd </a:t>
            </a:r>
            <a:r>
              <a:rPr lang="en-US" sz="2400" b="1" dirty="0">
                <a:solidFill>
                  <a:srgbClr val="FF0000"/>
                </a:solidFill>
              </a:rPr>
              <a:t>R</a:t>
            </a:r>
            <a:r>
              <a:rPr lang="en-US" sz="2400" b="1" dirty="0"/>
              <a:t>anging </a:t>
            </a:r>
            <a:br>
              <a:rPr lang="en-US" sz="2400" b="1" dirty="0"/>
            </a:br>
            <a:r>
              <a:rPr lang="en-US" sz="2400" b="1" dirty="0">
                <a:solidFill>
                  <a:srgbClr val="FF0000"/>
                </a:solidFill>
              </a:rPr>
              <a:t>G</a:t>
            </a:r>
            <a:r>
              <a:rPr lang="en-US" sz="2400" b="1" dirty="0"/>
              <a:t>lobal </a:t>
            </a:r>
            <a:r>
              <a:rPr lang="en-US" sz="2400" b="1" dirty="0">
                <a:solidFill>
                  <a:srgbClr val="FF0000"/>
                </a:solidFill>
              </a:rPr>
              <a:t>P</a:t>
            </a:r>
            <a:r>
              <a:rPr lang="en-US" sz="2400" b="1" dirty="0"/>
              <a:t>ositioning </a:t>
            </a:r>
            <a:r>
              <a:rPr lang="en-US" sz="2400" b="1" dirty="0">
                <a:solidFill>
                  <a:srgbClr val="FF0000"/>
                </a:solidFill>
              </a:rPr>
              <a:t>S</a:t>
            </a:r>
            <a:r>
              <a:rPr lang="en-US" sz="2400" b="1" dirty="0"/>
              <a:t>ystem</a:t>
            </a:r>
            <a:endParaRPr lang="en-SG" sz="2400" b="1" dirty="0"/>
          </a:p>
        </p:txBody>
      </p:sp>
    </p:spTree>
    <p:extLst>
      <p:ext uri="{BB962C8B-B14F-4D97-AF65-F5344CB8AC3E}">
        <p14:creationId xmlns:p14="http://schemas.microsoft.com/office/powerpoint/2010/main" val="146022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965"/>
          <a:stretch/>
        </p:blipFill>
        <p:spPr bwMode="auto">
          <a:xfrm>
            <a:off x="1991544" y="692697"/>
            <a:ext cx="7959799" cy="5589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100064" y="6495148"/>
            <a:ext cx="4572000" cy="246221"/>
          </a:xfrm>
          <a:prstGeom prst="rect">
            <a:avLst/>
          </a:prstGeom>
        </p:spPr>
        <p:txBody>
          <a:bodyPr>
            <a:spAutoFit/>
          </a:bodyPr>
          <a:lstStyle/>
          <a:p>
            <a:r>
              <a:rPr lang="en-SG" sz="1000" dirty="0">
                <a:hlinkClick r:id="rId3"/>
              </a:rPr>
              <a:t>https://www.navcen.uscg.gov/pubs/gps/gpsuser/gpsuser.pdf</a:t>
            </a:r>
            <a:endParaRPr lang="en-SG" sz="1000" dirty="0"/>
          </a:p>
        </p:txBody>
      </p:sp>
      <p:sp>
        <p:nvSpPr>
          <p:cNvPr id="5" name="Rectangle 4"/>
          <p:cNvSpPr/>
          <p:nvPr/>
        </p:nvSpPr>
        <p:spPr>
          <a:xfrm>
            <a:off x="4799856" y="188641"/>
            <a:ext cx="6101644" cy="769441"/>
          </a:xfrm>
          <a:prstGeom prst="rect">
            <a:avLst/>
          </a:prstGeom>
        </p:spPr>
        <p:txBody>
          <a:bodyPr vert="horz" lIns="91440" tIns="45720" rIns="91440" bIns="45720" rtlCol="0" anchor="ctr">
            <a:normAutofit/>
          </a:bodyPr>
          <a:lstStyle/>
          <a:p>
            <a:pPr algn="ctr">
              <a:spcBef>
                <a:spcPct val="0"/>
              </a:spcBef>
            </a:pPr>
            <a:r>
              <a:rPr lang="en-SG" sz="3200" dirty="0">
                <a:latin typeface="+mj-lt"/>
                <a:ea typeface="+mj-ea"/>
                <a:cs typeface="+mj-cs"/>
              </a:rPr>
              <a:t>Major system segments of GPS</a:t>
            </a:r>
          </a:p>
        </p:txBody>
      </p:sp>
      <p:sp>
        <p:nvSpPr>
          <p:cNvPr id="2" name="TextBox 1"/>
          <p:cNvSpPr txBox="1"/>
          <p:nvPr/>
        </p:nvSpPr>
        <p:spPr>
          <a:xfrm>
            <a:off x="3501168" y="1210876"/>
            <a:ext cx="1298689" cy="307777"/>
          </a:xfrm>
          <a:prstGeom prst="rect">
            <a:avLst/>
          </a:prstGeom>
          <a:solidFill>
            <a:schemeClr val="bg1"/>
          </a:solidFill>
        </p:spPr>
        <p:txBody>
          <a:bodyPr wrap="none" rtlCol="0">
            <a:spAutoFit/>
          </a:bodyPr>
          <a:lstStyle/>
          <a:p>
            <a:r>
              <a:rPr lang="en-US" sz="1400" b="1" dirty="0">
                <a:solidFill>
                  <a:srgbClr val="FF0000"/>
                </a:solidFill>
              </a:rPr>
              <a:t>Space segment</a:t>
            </a:r>
            <a:endParaRPr lang="en-SG" sz="1400" b="1" dirty="0">
              <a:solidFill>
                <a:srgbClr val="FF0000"/>
              </a:solidFill>
            </a:endParaRPr>
          </a:p>
        </p:txBody>
      </p:sp>
      <p:sp>
        <p:nvSpPr>
          <p:cNvPr id="7" name="TextBox 6"/>
          <p:cNvSpPr txBox="1"/>
          <p:nvPr/>
        </p:nvSpPr>
        <p:spPr>
          <a:xfrm>
            <a:off x="7850679" y="3499191"/>
            <a:ext cx="1415067" cy="307777"/>
          </a:xfrm>
          <a:prstGeom prst="rect">
            <a:avLst/>
          </a:prstGeom>
          <a:solidFill>
            <a:schemeClr val="bg1"/>
          </a:solidFill>
        </p:spPr>
        <p:txBody>
          <a:bodyPr wrap="none" rtlCol="0">
            <a:spAutoFit/>
          </a:bodyPr>
          <a:lstStyle/>
          <a:p>
            <a:r>
              <a:rPr lang="en-US" sz="1400" b="1" dirty="0">
                <a:solidFill>
                  <a:srgbClr val="FF0000"/>
                </a:solidFill>
              </a:rPr>
              <a:t>Control segment</a:t>
            </a:r>
            <a:endParaRPr lang="en-SG" sz="1400" b="1" dirty="0">
              <a:solidFill>
                <a:srgbClr val="FF0000"/>
              </a:solidFill>
            </a:endParaRPr>
          </a:p>
        </p:txBody>
      </p:sp>
      <p:sp>
        <p:nvSpPr>
          <p:cNvPr id="8" name="TextBox 7"/>
          <p:cNvSpPr txBox="1"/>
          <p:nvPr/>
        </p:nvSpPr>
        <p:spPr>
          <a:xfrm>
            <a:off x="2152378" y="4581129"/>
            <a:ext cx="1207318" cy="307777"/>
          </a:xfrm>
          <a:prstGeom prst="rect">
            <a:avLst/>
          </a:prstGeom>
          <a:solidFill>
            <a:schemeClr val="bg1"/>
          </a:solidFill>
        </p:spPr>
        <p:txBody>
          <a:bodyPr wrap="none" rtlCol="0">
            <a:spAutoFit/>
          </a:bodyPr>
          <a:lstStyle/>
          <a:p>
            <a:r>
              <a:rPr lang="en-US" sz="1400" b="1" dirty="0">
                <a:solidFill>
                  <a:srgbClr val="FF0000"/>
                </a:solidFill>
              </a:rPr>
              <a:t>User segment</a:t>
            </a:r>
            <a:endParaRPr lang="en-SG" sz="1400" b="1" dirty="0">
              <a:solidFill>
                <a:srgbClr val="FF0000"/>
              </a:solidFill>
            </a:endParaRPr>
          </a:p>
        </p:txBody>
      </p:sp>
    </p:spTree>
    <p:extLst>
      <p:ext uri="{BB962C8B-B14F-4D97-AF65-F5344CB8AC3E}">
        <p14:creationId xmlns:p14="http://schemas.microsoft.com/office/powerpoint/2010/main" val="3686522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12"/>
            <a:ext cx="10515600" cy="1325563"/>
          </a:xfrm>
        </p:spPr>
        <p:txBody>
          <a:bodyPr>
            <a:normAutofit/>
          </a:bodyPr>
          <a:lstStyle/>
          <a:p>
            <a:r>
              <a:rPr lang="en-SG" dirty="0"/>
              <a:t>GPS control infrastructure: US Military</a:t>
            </a:r>
          </a:p>
        </p:txBody>
      </p:sp>
      <p:pic>
        <p:nvPicPr>
          <p:cNvPr id="11266" name="Picture 2" descr="https://media.defense.gov/2016/Mar/01/2001470428/-1/-1/0/AFG-160301-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682753"/>
            <a:ext cx="10656061" cy="58123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96008" y="6495148"/>
            <a:ext cx="7380312" cy="246221"/>
          </a:xfrm>
          <a:prstGeom prst="rect">
            <a:avLst/>
          </a:prstGeom>
        </p:spPr>
        <p:txBody>
          <a:bodyPr wrap="square">
            <a:spAutoFit/>
          </a:bodyPr>
          <a:lstStyle/>
          <a:p>
            <a:r>
              <a:rPr lang="en-SG" sz="1000" dirty="0">
                <a:hlinkClick r:id="rId3"/>
              </a:rPr>
              <a:t>https://www.losangeles.af.mil/News/Article-Display/Article/734612/masters-of-space-keep-gps-constellation-grounded-and-on-time/</a:t>
            </a:r>
            <a:endParaRPr lang="en-SG" sz="1000" dirty="0"/>
          </a:p>
        </p:txBody>
      </p:sp>
    </p:spTree>
    <p:extLst>
      <p:ext uri="{BB962C8B-B14F-4D97-AF65-F5344CB8AC3E}">
        <p14:creationId xmlns:p14="http://schemas.microsoft.com/office/powerpoint/2010/main" val="3962287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1E9C-B644-424D-ADF4-1F0080D6B78D}"/>
              </a:ext>
            </a:extLst>
          </p:cNvPr>
          <p:cNvSpPr>
            <a:spLocks noGrp="1"/>
          </p:cNvSpPr>
          <p:nvPr>
            <p:ph type="title"/>
          </p:nvPr>
        </p:nvSpPr>
        <p:spPr>
          <a:xfrm>
            <a:off x="838200" y="1"/>
            <a:ext cx="10515600" cy="965200"/>
          </a:xfrm>
        </p:spPr>
        <p:txBody>
          <a:bodyPr/>
          <a:lstStyle/>
          <a:p>
            <a:r>
              <a:rPr lang="en-US" dirty="0"/>
              <a:t>Selective availability</a:t>
            </a:r>
          </a:p>
        </p:txBody>
      </p:sp>
      <p:pic>
        <p:nvPicPr>
          <p:cNvPr id="4098" name="Picture 2">
            <a:extLst>
              <a:ext uri="{FF2B5EF4-FFF2-40B4-BE49-F238E27FC236}">
                <a16:creationId xmlns:a16="http://schemas.microsoft.com/office/drawing/2014/main" id="{2165C4B7-3761-5642-8BDF-BD68D481272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75"/>
          <a:stretch/>
        </p:blipFill>
        <p:spPr bwMode="auto">
          <a:xfrm>
            <a:off x="1980706" y="1646975"/>
            <a:ext cx="7519577" cy="5211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432CA2-0A17-1A40-B39C-E9A43A0A7D05}"/>
              </a:ext>
            </a:extLst>
          </p:cNvPr>
          <p:cNvSpPr txBox="1"/>
          <p:nvPr/>
        </p:nvSpPr>
        <p:spPr>
          <a:xfrm>
            <a:off x="838199" y="823874"/>
            <a:ext cx="10841737" cy="646331"/>
          </a:xfrm>
          <a:prstGeom prst="rect">
            <a:avLst/>
          </a:prstGeom>
          <a:noFill/>
        </p:spPr>
        <p:txBody>
          <a:bodyPr wrap="square" rtlCol="0">
            <a:spAutoFit/>
          </a:bodyPr>
          <a:lstStyle/>
          <a:p>
            <a:r>
              <a:rPr lang="en-US" dirty="0"/>
              <a:t>S/A added an extra noise component to the signal - only users with the cryptographic key could remove this noise. This feature was permanently turned off in 2000; new satellites do not have this ability.</a:t>
            </a:r>
          </a:p>
        </p:txBody>
      </p:sp>
    </p:spTree>
    <p:extLst>
      <p:ext uri="{BB962C8B-B14F-4D97-AF65-F5344CB8AC3E}">
        <p14:creationId xmlns:p14="http://schemas.microsoft.com/office/powerpoint/2010/main" val="346407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838200" y="80390"/>
            <a:ext cx="10515600" cy="731267"/>
          </a:xfrm>
        </p:spPr>
        <p:txBody>
          <a:bodyPr>
            <a:normAutofit/>
          </a:bodyPr>
          <a:lstStyle/>
          <a:p>
            <a:pPr algn="ctr"/>
            <a:r>
              <a:rPr lang="en-US" sz="3600" dirty="0">
                <a:latin typeface="Helvetica Light" panose="020B0403020202020204" pitchFamily="34" charset="0"/>
              </a:rPr>
              <a:t>What is Geodesy?</a:t>
            </a:r>
          </a:p>
        </p:txBody>
      </p:sp>
      <p:sp>
        <p:nvSpPr>
          <p:cNvPr id="7" name="Content Placeholder 2">
            <a:extLst>
              <a:ext uri="{FF2B5EF4-FFF2-40B4-BE49-F238E27FC236}">
                <a16:creationId xmlns:a16="http://schemas.microsoft.com/office/drawing/2014/main" id="{2382C2CA-4F17-C749-BEA5-4F294BAFEA76}"/>
              </a:ext>
            </a:extLst>
          </p:cNvPr>
          <p:cNvSpPr>
            <a:spLocks noGrp="1"/>
          </p:cNvSpPr>
          <p:nvPr>
            <p:ph idx="1"/>
          </p:nvPr>
        </p:nvSpPr>
        <p:spPr>
          <a:xfrm>
            <a:off x="282101" y="763343"/>
            <a:ext cx="11409155" cy="5721696"/>
          </a:xfrm>
        </p:spPr>
        <p:txBody>
          <a:bodyPr>
            <a:normAutofit/>
          </a:bodyPr>
          <a:lstStyle/>
          <a:p>
            <a:pPr>
              <a:buFontTx/>
              <a:buChar char="-"/>
            </a:pPr>
            <a:r>
              <a:rPr lang="en-US" sz="2400" dirty="0">
                <a:latin typeface="Helvetica Light" panose="020B0403020202020204" pitchFamily="34" charset="0"/>
              </a:rPr>
              <a:t>Geodesy is the study of the shape and size of the Earth, its gravity field, its rotation, and how these things change over time. </a:t>
            </a:r>
          </a:p>
          <a:p>
            <a:pPr>
              <a:buFontTx/>
              <a:buChar char="-"/>
            </a:pPr>
            <a:r>
              <a:rPr lang="en-US" sz="2400" dirty="0">
                <a:latin typeface="Helvetica Light" panose="020B0403020202020204" pitchFamily="34" charset="0"/>
              </a:rPr>
              <a:t>This simple goal means that we study the kinematics, dynamics, of and interaction of processes among, solid earth, cryosphere, hydrosphere, atmosphere, and biosphere.</a:t>
            </a:r>
          </a:p>
          <a:p>
            <a:pPr marL="0" indent="0">
              <a:buNone/>
            </a:pPr>
            <a:endParaRPr lang="en-US" sz="2400" dirty="0">
              <a:latin typeface="Helvetica Light" panose="020B0403020202020204" pitchFamily="34" charset="0"/>
            </a:endParaRPr>
          </a:p>
        </p:txBody>
      </p:sp>
      <p:pic>
        <p:nvPicPr>
          <p:cNvPr id="3" name="Picture 2">
            <a:extLst>
              <a:ext uri="{FF2B5EF4-FFF2-40B4-BE49-F238E27FC236}">
                <a16:creationId xmlns:a16="http://schemas.microsoft.com/office/drawing/2014/main" id="{607AF93D-E51A-9749-A872-6B77110DB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713610"/>
            <a:ext cx="9525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21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59497" y="260648"/>
            <a:ext cx="5779531" cy="523220"/>
          </a:xfrm>
          <a:prstGeom prst="rect">
            <a:avLst/>
          </a:prstGeom>
          <a:noFill/>
        </p:spPr>
        <p:txBody>
          <a:bodyPr wrap="none" rtlCol="0">
            <a:spAutoFit/>
          </a:bodyPr>
          <a:lstStyle/>
          <a:p>
            <a:r>
              <a:rPr lang="en-SG" sz="2800" b="1" dirty="0"/>
              <a:t> First commercial GPS receiver (1981)</a:t>
            </a:r>
          </a:p>
        </p:txBody>
      </p:sp>
      <p:pic>
        <p:nvPicPr>
          <p:cNvPr id="1946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4137"/>
          <a:stretch/>
        </p:blipFill>
        <p:spPr bwMode="auto">
          <a:xfrm>
            <a:off x="6023992" y="1124744"/>
            <a:ext cx="5946330" cy="4409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646649" y="5534577"/>
            <a:ext cx="5228193" cy="923330"/>
          </a:xfrm>
          <a:prstGeom prst="rect">
            <a:avLst/>
          </a:prstGeom>
          <a:noFill/>
        </p:spPr>
        <p:txBody>
          <a:bodyPr wrap="square" rtlCol="0">
            <a:spAutoFit/>
          </a:bodyPr>
          <a:lstStyle/>
          <a:p>
            <a:pPr algn="ctr"/>
            <a:r>
              <a:rPr lang="en-SG" dirty="0"/>
              <a:t>Baseline difference between GPS and VLBI measurement by JPL in 1984 using TI 4100 GPS</a:t>
            </a:r>
            <a:br>
              <a:rPr lang="en-SG" dirty="0"/>
            </a:br>
            <a:r>
              <a:rPr lang="en-SG" dirty="0"/>
              <a:t>(Davidson et al., 1985)</a:t>
            </a:r>
          </a:p>
        </p:txBody>
      </p:sp>
      <p:pic>
        <p:nvPicPr>
          <p:cNvPr id="16" name="pasted-image.pdf"/>
          <p:cNvPicPr>
            <a:picLocks noChangeAspect="1"/>
          </p:cNvPicPr>
          <p:nvPr/>
        </p:nvPicPr>
        <p:blipFill rotWithShape="1">
          <a:blip r:embed="rId3"/>
          <a:srcRect l="5213" t="20422" r="55499" b="8314"/>
          <a:stretch/>
        </p:blipFill>
        <p:spPr>
          <a:xfrm>
            <a:off x="1699994" y="1014597"/>
            <a:ext cx="4342590" cy="5754177"/>
          </a:xfrm>
          <a:prstGeom prst="rect">
            <a:avLst/>
          </a:prstGeom>
          <a:ln w="12700">
            <a:miter lim="400000"/>
          </a:ln>
        </p:spPr>
      </p:pic>
      <p:pic>
        <p:nvPicPr>
          <p:cNvPr id="19458" name="Picture 2" descr="TI 4100 Geodetic Applications Brochure (Courtesy of TI)"/>
          <p:cNvPicPr>
            <a:picLocks noChangeAspect="1" noChangeArrowheads="1"/>
          </p:cNvPicPr>
          <p:nvPr/>
        </p:nvPicPr>
        <p:blipFill rotWithShape="1">
          <a:blip r:embed="rId4">
            <a:extLst>
              <a:ext uri="{28A0092B-C50C-407E-A947-70E740481C1C}">
                <a14:useLocalDpi xmlns:a14="http://schemas.microsoft.com/office/drawing/2010/main" val="0"/>
              </a:ext>
            </a:extLst>
          </a:blip>
          <a:srcRect l="3301" t="3364" b="25799"/>
          <a:stretch/>
        </p:blipFill>
        <p:spPr bwMode="auto">
          <a:xfrm>
            <a:off x="3568370" y="1124744"/>
            <a:ext cx="2383615" cy="2266078"/>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p:cNvSpPr/>
          <p:nvPr/>
        </p:nvSpPr>
        <p:spPr>
          <a:xfrm>
            <a:off x="4655840" y="3429000"/>
            <a:ext cx="432048" cy="792088"/>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3314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868" y="4071270"/>
            <a:ext cx="1710301" cy="1710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asted-image.pdf"/>
          <p:cNvPicPr>
            <a:picLocks noChangeAspect="1"/>
          </p:cNvPicPr>
          <p:nvPr/>
        </p:nvPicPr>
        <p:blipFill rotWithShape="1">
          <a:blip r:embed="rId3"/>
          <a:srcRect l="11759" t="29686" r="62684" b="9977"/>
          <a:stretch/>
        </p:blipFill>
        <p:spPr>
          <a:xfrm>
            <a:off x="10024526" y="3755963"/>
            <a:ext cx="1757768" cy="3042631"/>
          </a:xfrm>
          <a:prstGeom prst="rect">
            <a:avLst/>
          </a:prstGeom>
          <a:ln w="12700">
            <a:miter lim="400000"/>
          </a:ln>
        </p:spPr>
      </p:pic>
      <p:sp>
        <p:nvSpPr>
          <p:cNvPr id="2" name="Rectangle 1"/>
          <p:cNvSpPr/>
          <p:nvPr/>
        </p:nvSpPr>
        <p:spPr>
          <a:xfrm>
            <a:off x="1390476" y="115287"/>
            <a:ext cx="4792017" cy="707886"/>
          </a:xfrm>
          <a:prstGeom prst="rect">
            <a:avLst/>
          </a:prstGeom>
        </p:spPr>
        <p:txBody>
          <a:bodyPr wrap="none">
            <a:spAutoFit/>
          </a:bodyPr>
          <a:lstStyle/>
          <a:p>
            <a:r>
              <a:rPr lang="en-SG" sz="4000" dirty="0"/>
              <a:t>Modern GPS receivers</a:t>
            </a:r>
          </a:p>
        </p:txBody>
      </p:sp>
      <p:pic>
        <p:nvPicPr>
          <p:cNvPr id="6" name="Picture 2" descr="equip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9263" y="99998"/>
            <a:ext cx="4130526" cy="288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024526" y="3064967"/>
            <a:ext cx="2159875" cy="400110"/>
          </a:xfrm>
          <a:prstGeom prst="rect">
            <a:avLst/>
          </a:prstGeom>
        </p:spPr>
        <p:txBody>
          <a:bodyPr wrap="square">
            <a:spAutoFit/>
          </a:bodyPr>
          <a:lstStyle/>
          <a:p>
            <a:r>
              <a:rPr lang="en-SG" sz="1000" dirty="0">
                <a:hlinkClick r:id="rId5"/>
              </a:rPr>
              <a:t>http://www.geo.uu.nl/Research/Seismology/baja_equipment.html</a:t>
            </a:r>
            <a:endParaRPr lang="en-SG" sz="1000" dirty="0"/>
          </a:p>
        </p:txBody>
      </p:sp>
      <p:pic>
        <p:nvPicPr>
          <p:cNvPr id="3" name="Picture 3">
            <a:extLst>
              <a:ext uri="{FF2B5EF4-FFF2-40B4-BE49-F238E27FC236}">
                <a16:creationId xmlns:a16="http://schemas.microsoft.com/office/drawing/2014/main" id="{A8462947-F1B7-A5F8-4DA6-365C2F098C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321" r="21013"/>
          <a:stretch/>
        </p:blipFill>
        <p:spPr bwMode="auto">
          <a:xfrm>
            <a:off x="1485176" y="3915829"/>
            <a:ext cx="2615264" cy="2942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a:extLst>
              <a:ext uri="{FF2B5EF4-FFF2-40B4-BE49-F238E27FC236}">
                <a16:creationId xmlns:a16="http://schemas.microsoft.com/office/drawing/2014/main" id="{166AC85D-77C8-8933-64F3-C83DB4BF5E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2125" y="3755963"/>
            <a:ext cx="1995560" cy="298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a:extLst>
              <a:ext uri="{FF2B5EF4-FFF2-40B4-BE49-F238E27FC236}">
                <a16:creationId xmlns:a16="http://schemas.microsoft.com/office/drawing/2014/main" id="{F3B0141D-C479-689A-C145-7289668EB8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1038" y="1129099"/>
            <a:ext cx="4590894" cy="294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024320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70"/>
            <a:ext cx="10515600" cy="1325563"/>
          </a:xfrm>
        </p:spPr>
        <p:txBody>
          <a:bodyPr>
            <a:normAutofit/>
          </a:bodyPr>
          <a:lstStyle/>
          <a:p>
            <a:r>
              <a:rPr lang="en-US" dirty="0"/>
              <a:t>Other GNSS systems</a:t>
            </a:r>
            <a:endParaRPr lang="en-SG" dirty="0"/>
          </a:p>
        </p:txBody>
      </p:sp>
      <p:sp>
        <p:nvSpPr>
          <p:cNvPr id="3" name="Text Placeholder 2"/>
          <p:cNvSpPr>
            <a:spLocks noGrp="1"/>
          </p:cNvSpPr>
          <p:nvPr>
            <p:ph type="body" idx="1"/>
          </p:nvPr>
        </p:nvSpPr>
        <p:spPr>
          <a:xfrm>
            <a:off x="1878227" y="1310893"/>
            <a:ext cx="8435546" cy="5181982"/>
          </a:xfrm>
        </p:spPr>
        <p:txBody>
          <a:bodyPr>
            <a:normAutofit/>
          </a:bodyPr>
          <a:lstStyle/>
          <a:p>
            <a:pPr marL="0" indent="0">
              <a:lnSpc>
                <a:spcPct val="120000"/>
              </a:lnSpc>
              <a:spcBef>
                <a:spcPts val="900"/>
              </a:spcBef>
              <a:buNone/>
            </a:pPr>
            <a:r>
              <a:rPr lang="en-US" sz="2400" dirty="0"/>
              <a:t>Other than GPS developed by U.S.A, currently there are other satellite constellation provide positioning  determination and GNSS service, these systems include:</a:t>
            </a:r>
            <a:endParaRPr lang="en-US" dirty="0"/>
          </a:p>
          <a:p>
            <a:pPr>
              <a:lnSpc>
                <a:spcPct val="120000"/>
              </a:lnSpc>
              <a:spcBef>
                <a:spcPts val="900"/>
              </a:spcBef>
            </a:pPr>
            <a:r>
              <a:rPr lang="en-SG" dirty="0"/>
              <a:t>GLONASS (Russia)</a:t>
            </a:r>
          </a:p>
          <a:p>
            <a:pPr>
              <a:lnSpc>
                <a:spcPct val="120000"/>
              </a:lnSpc>
              <a:spcBef>
                <a:spcPts val="900"/>
              </a:spcBef>
            </a:pPr>
            <a:r>
              <a:rPr lang="en-SG" dirty="0"/>
              <a:t>Galileo (European Union)</a:t>
            </a:r>
          </a:p>
          <a:p>
            <a:pPr>
              <a:lnSpc>
                <a:spcPct val="120000"/>
              </a:lnSpc>
              <a:spcBef>
                <a:spcPts val="900"/>
              </a:spcBef>
            </a:pPr>
            <a:r>
              <a:rPr lang="en-SG" dirty="0" err="1"/>
              <a:t>Beidou</a:t>
            </a:r>
            <a:r>
              <a:rPr lang="en-SG" dirty="0"/>
              <a:t> (China)</a:t>
            </a:r>
          </a:p>
          <a:p>
            <a:pPr>
              <a:lnSpc>
                <a:spcPct val="120000"/>
              </a:lnSpc>
              <a:spcBef>
                <a:spcPts val="900"/>
              </a:spcBef>
            </a:pPr>
            <a:r>
              <a:rPr lang="en-US" dirty="0"/>
              <a:t>NAVIC (India)</a:t>
            </a:r>
          </a:p>
          <a:p>
            <a:pPr>
              <a:lnSpc>
                <a:spcPct val="120000"/>
              </a:lnSpc>
              <a:spcBef>
                <a:spcPts val="900"/>
              </a:spcBef>
            </a:pPr>
            <a:r>
              <a:rPr lang="en-US" dirty="0"/>
              <a:t>QZSS (Japan)</a:t>
            </a:r>
          </a:p>
        </p:txBody>
      </p:sp>
    </p:spTree>
    <p:extLst>
      <p:ext uri="{BB962C8B-B14F-4D97-AF65-F5344CB8AC3E}">
        <p14:creationId xmlns:p14="http://schemas.microsoft.com/office/powerpoint/2010/main" val="254361565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gssc.esa.int/navipedia/images/c/c9/GPS_constell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3" y="836713"/>
            <a:ext cx="2820131" cy="27444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97" b="78716" l="9797" r="98986"/>
                    </a14:imgEffect>
                  </a14:imgLayer>
                </a14:imgProps>
              </a:ext>
              <a:ext uri="{28A0092B-C50C-407E-A947-70E740481C1C}">
                <a14:useLocalDpi xmlns:a14="http://schemas.microsoft.com/office/drawing/2010/main" val="0"/>
              </a:ext>
            </a:extLst>
          </a:blip>
          <a:srcRect/>
          <a:stretch>
            <a:fillRect/>
          </a:stretch>
        </p:blipFill>
        <p:spPr bwMode="auto">
          <a:xfrm>
            <a:off x="9111027" y="-171400"/>
            <a:ext cx="1588963" cy="1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1703512" y="11663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GPS</a:t>
            </a:r>
            <a:endParaRPr lang="en-US" altLang="en-US" dirty="0">
              <a:solidFill>
                <a:srgbClr val="FF0000"/>
              </a:solidFill>
            </a:endParaRPr>
          </a:p>
        </p:txBody>
      </p:sp>
      <p:sp>
        <p:nvSpPr>
          <p:cNvPr id="11" name="TextBox 10"/>
          <p:cNvSpPr txBox="1"/>
          <p:nvPr/>
        </p:nvSpPr>
        <p:spPr>
          <a:xfrm>
            <a:off x="7406412" y="3717032"/>
            <a:ext cx="2988510" cy="1754326"/>
          </a:xfrm>
          <a:prstGeom prst="rect">
            <a:avLst/>
          </a:prstGeom>
          <a:noFill/>
        </p:spPr>
        <p:txBody>
          <a:bodyPr wrap="none" rtlCol="0">
            <a:spAutoFit/>
          </a:bodyPr>
          <a:lstStyle/>
          <a:p>
            <a:r>
              <a:rPr lang="en-US" dirty="0"/>
              <a:t>Orbit height: 20200 km</a:t>
            </a:r>
          </a:p>
          <a:p>
            <a:r>
              <a:rPr lang="en-US" dirty="0"/>
              <a:t>(1/2 sidereal day period)</a:t>
            </a:r>
          </a:p>
          <a:p>
            <a:r>
              <a:rPr lang="en-US" dirty="0"/>
              <a:t>Frequency: </a:t>
            </a:r>
            <a:r>
              <a:rPr lang="en-US" dirty="0">
                <a:solidFill>
                  <a:srgbClr val="FF0000"/>
                </a:solidFill>
              </a:rPr>
              <a:t>1575.42 MHz  (L1)</a:t>
            </a:r>
            <a:br>
              <a:rPr lang="en-US" dirty="0">
                <a:solidFill>
                  <a:srgbClr val="FF0000"/>
                </a:solidFill>
              </a:rPr>
            </a:br>
            <a:r>
              <a:rPr lang="en-US" dirty="0">
                <a:solidFill>
                  <a:srgbClr val="FF0000"/>
                </a:solidFill>
              </a:rPr>
              <a:t>	   1227.6 0MHz  (L2)</a:t>
            </a:r>
            <a:br>
              <a:rPr lang="en-US" dirty="0">
                <a:solidFill>
                  <a:srgbClr val="FF0000"/>
                </a:solidFill>
              </a:rPr>
            </a:br>
            <a:r>
              <a:rPr lang="en-US" dirty="0">
                <a:solidFill>
                  <a:srgbClr val="FF0000"/>
                </a:solidFill>
              </a:rPr>
              <a:t> 	</a:t>
            </a:r>
            <a:r>
              <a:rPr lang="en-SG" dirty="0">
                <a:solidFill>
                  <a:srgbClr val="FF0000"/>
                </a:solidFill>
              </a:rPr>
              <a:t>   1176.45 MHz  (L5)</a:t>
            </a:r>
            <a:br>
              <a:rPr lang="en-SG" dirty="0">
                <a:solidFill>
                  <a:srgbClr val="FF0000"/>
                </a:solidFill>
              </a:rPr>
            </a:br>
            <a:endParaRPr lang="en-SG" b="1" dirty="0">
              <a:solidFill>
                <a:srgbClr val="FF0000"/>
              </a:solidFill>
            </a:endParaRPr>
          </a:p>
        </p:txBody>
      </p:sp>
      <p:cxnSp>
        <p:nvCxnSpPr>
          <p:cNvPr id="15" name="Straight Arrow Connector 14"/>
          <p:cNvCxnSpPr>
            <a:stCxn id="16" idx="3"/>
            <a:endCxn id="3076" idx="1"/>
          </p:cNvCxnSpPr>
          <p:nvPr/>
        </p:nvCxnSpPr>
        <p:spPr>
          <a:xfrm>
            <a:off x="5829772" y="1930099"/>
            <a:ext cx="1634380" cy="27884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78828" y="1145268"/>
            <a:ext cx="3450945" cy="1569660"/>
          </a:xfrm>
          <a:prstGeom prst="rect">
            <a:avLst/>
          </a:prstGeom>
          <a:noFill/>
        </p:spPr>
        <p:txBody>
          <a:bodyPr wrap="none" rtlCol="0">
            <a:spAutoFit/>
          </a:bodyPr>
          <a:lstStyle/>
          <a:p>
            <a:pPr algn="r"/>
            <a:r>
              <a:rPr lang="en-US" sz="2400" dirty="0"/>
              <a:t>6 orbital planes</a:t>
            </a:r>
          </a:p>
          <a:p>
            <a:pPr algn="r"/>
            <a:r>
              <a:rPr lang="en-US" sz="2400" dirty="0"/>
              <a:t>31 operational satellites</a:t>
            </a:r>
            <a:br>
              <a:rPr lang="en-US" sz="2400" dirty="0"/>
            </a:br>
            <a:r>
              <a:rPr lang="en-US" sz="2400" dirty="0"/>
              <a:t> 55 deg inclination angle</a:t>
            </a:r>
          </a:p>
          <a:p>
            <a:pPr algn="r"/>
            <a:r>
              <a:rPr lang="en-US" sz="2400" dirty="0"/>
              <a:t>Passive system to the user</a:t>
            </a:r>
          </a:p>
        </p:txBody>
      </p:sp>
      <p:graphicFrame>
        <p:nvGraphicFramePr>
          <p:cNvPr id="10" name="Content Placeholder 3"/>
          <p:cNvGraphicFramePr>
            <a:graphicFrameLocks noGrp="1"/>
          </p:cNvGraphicFramePr>
          <p:nvPr>
            <p:ph idx="1"/>
          </p:nvPr>
        </p:nvGraphicFramePr>
        <p:xfrm>
          <a:off x="1631506" y="3024545"/>
          <a:ext cx="5774905" cy="3716760"/>
        </p:xfrm>
        <a:graphic>
          <a:graphicData uri="http://schemas.openxmlformats.org/drawingml/2006/table">
            <a:tbl>
              <a:tblPr firstRow="1" firstCol="1" bandRow="1">
                <a:tableStyleId>{5A111915-BE36-4E01-A7E5-04B1672EAD32}</a:tableStyleId>
              </a:tblPr>
              <a:tblGrid>
                <a:gridCol w="1154981">
                  <a:extLst>
                    <a:ext uri="{9D8B030D-6E8A-4147-A177-3AD203B41FA5}">
                      <a16:colId xmlns:a16="http://schemas.microsoft.com/office/drawing/2014/main" val="20000"/>
                    </a:ext>
                  </a:extLst>
                </a:gridCol>
                <a:gridCol w="1154981">
                  <a:extLst>
                    <a:ext uri="{9D8B030D-6E8A-4147-A177-3AD203B41FA5}">
                      <a16:colId xmlns:a16="http://schemas.microsoft.com/office/drawing/2014/main" val="20001"/>
                    </a:ext>
                  </a:extLst>
                </a:gridCol>
                <a:gridCol w="1154981">
                  <a:extLst>
                    <a:ext uri="{9D8B030D-6E8A-4147-A177-3AD203B41FA5}">
                      <a16:colId xmlns:a16="http://schemas.microsoft.com/office/drawing/2014/main" val="20002"/>
                    </a:ext>
                  </a:extLst>
                </a:gridCol>
                <a:gridCol w="1154981">
                  <a:extLst>
                    <a:ext uri="{9D8B030D-6E8A-4147-A177-3AD203B41FA5}">
                      <a16:colId xmlns:a16="http://schemas.microsoft.com/office/drawing/2014/main" val="20003"/>
                    </a:ext>
                  </a:extLst>
                </a:gridCol>
                <a:gridCol w="1154981">
                  <a:extLst>
                    <a:ext uri="{9D8B030D-6E8A-4147-A177-3AD203B41FA5}">
                      <a16:colId xmlns:a16="http://schemas.microsoft.com/office/drawing/2014/main" val="20004"/>
                    </a:ext>
                  </a:extLst>
                </a:gridCol>
              </a:tblGrid>
              <a:tr h="295316">
                <a:tc gridSpan="2">
                  <a:txBody>
                    <a:bodyPr/>
                    <a:lstStyle/>
                    <a:p>
                      <a:pPr algn="ctr">
                        <a:lnSpc>
                          <a:spcPct val="115000"/>
                        </a:lnSpc>
                        <a:spcAft>
                          <a:spcPts val="1000"/>
                        </a:spcAft>
                      </a:pPr>
                      <a:r>
                        <a:rPr lang="en-SG" sz="1100" cap="all" dirty="0">
                          <a:effectLst/>
                        </a:rPr>
                        <a:t>LEGACY SATELLITES</a:t>
                      </a:r>
                      <a:endParaRPr lang="en-SG" sz="1100" dirty="0">
                        <a:effectLst/>
                        <a:latin typeface="+mn-lt"/>
                        <a:ea typeface="新細明體"/>
                        <a:cs typeface="Times New Roman"/>
                      </a:endParaRPr>
                    </a:p>
                  </a:txBody>
                  <a:tcPr marL="29984" marR="29984" marT="29984" marB="29984" anchor="ctr"/>
                </a:tc>
                <a:tc hMerge="1">
                  <a:txBody>
                    <a:bodyPr/>
                    <a:lstStyle/>
                    <a:p>
                      <a:endParaRPr lang="en-SG"/>
                    </a:p>
                  </a:txBody>
                  <a:tcPr/>
                </a:tc>
                <a:tc gridSpan="3">
                  <a:txBody>
                    <a:bodyPr/>
                    <a:lstStyle/>
                    <a:p>
                      <a:pPr algn="ctr">
                        <a:lnSpc>
                          <a:spcPct val="115000"/>
                        </a:lnSpc>
                        <a:spcAft>
                          <a:spcPts val="1000"/>
                        </a:spcAft>
                      </a:pPr>
                      <a:r>
                        <a:rPr lang="en-SG" sz="1100" cap="all">
                          <a:effectLst/>
                        </a:rPr>
                        <a:t>MODERNIZED SATELLITES</a:t>
                      </a:r>
                      <a:endParaRPr lang="en-SG" sz="1100">
                        <a:effectLst/>
                        <a:latin typeface="+mn-lt"/>
                        <a:ea typeface="新細明體"/>
                        <a:cs typeface="Times New Roman"/>
                      </a:endParaRPr>
                    </a:p>
                  </a:txBody>
                  <a:tcPr marL="29984" marR="29984" marT="29984" marB="29984" anchor="ct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10000"/>
                  </a:ext>
                </a:extLst>
              </a:tr>
              <a:tr h="980964">
                <a:tc>
                  <a:txBody>
                    <a:bodyPr/>
                    <a:lstStyle/>
                    <a:p>
                      <a:pPr algn="ctr">
                        <a:lnSpc>
                          <a:spcPct val="115000"/>
                        </a:lnSpc>
                        <a:spcAft>
                          <a:spcPts val="1000"/>
                        </a:spcAft>
                      </a:pPr>
                      <a:endParaRPr lang="en-SG" sz="1100" dirty="0">
                        <a:effectLst/>
                        <a:latin typeface="+mn-lt"/>
                        <a:ea typeface="Times New Roman"/>
                        <a:cs typeface="Times New Roman"/>
                      </a:endParaRPr>
                    </a:p>
                  </a:txBody>
                  <a:tcPr marL="0" marR="0" marT="0" marB="0"/>
                </a:tc>
                <a:tc>
                  <a:txBody>
                    <a:bodyPr/>
                    <a:lstStyle/>
                    <a:p>
                      <a:pPr algn="ctr">
                        <a:lnSpc>
                          <a:spcPct val="115000"/>
                        </a:lnSpc>
                        <a:spcAft>
                          <a:spcPts val="1000"/>
                        </a:spcAft>
                      </a:pPr>
                      <a:endParaRPr lang="en-SG" sz="1100" dirty="0">
                        <a:effectLst/>
                        <a:latin typeface="+mn-lt"/>
                        <a:ea typeface="Times New Roman"/>
                        <a:cs typeface="Times New Roman"/>
                      </a:endParaRPr>
                    </a:p>
                  </a:txBody>
                  <a:tcPr marL="0" marR="0" marT="0" marB="0"/>
                </a:tc>
                <a:tc>
                  <a:txBody>
                    <a:bodyPr/>
                    <a:lstStyle/>
                    <a:p>
                      <a:pPr algn="ctr">
                        <a:lnSpc>
                          <a:spcPct val="115000"/>
                        </a:lnSpc>
                        <a:spcAft>
                          <a:spcPts val="1000"/>
                        </a:spcAft>
                      </a:pPr>
                      <a:endParaRPr lang="en-SG" sz="1100" dirty="0">
                        <a:effectLst/>
                        <a:latin typeface="+mn-lt"/>
                        <a:ea typeface="Times New Roman"/>
                        <a:cs typeface="Times New Roman"/>
                      </a:endParaRPr>
                    </a:p>
                  </a:txBody>
                  <a:tcPr marL="0" marR="0" marT="0" marB="0"/>
                </a:tc>
                <a:tc>
                  <a:txBody>
                    <a:bodyPr/>
                    <a:lstStyle/>
                    <a:p>
                      <a:pPr algn="ctr">
                        <a:lnSpc>
                          <a:spcPct val="115000"/>
                        </a:lnSpc>
                        <a:spcAft>
                          <a:spcPts val="1000"/>
                        </a:spcAft>
                      </a:pPr>
                      <a:endParaRPr lang="en-SG" sz="1100">
                        <a:effectLst/>
                        <a:latin typeface="+mn-lt"/>
                        <a:ea typeface="Times New Roman"/>
                        <a:cs typeface="Times New Roman"/>
                      </a:endParaRPr>
                    </a:p>
                  </a:txBody>
                  <a:tcPr marL="0" marR="0" marT="0" marB="0"/>
                </a:tc>
                <a:tc>
                  <a:txBody>
                    <a:bodyPr/>
                    <a:lstStyle/>
                    <a:p>
                      <a:pPr algn="ctr">
                        <a:lnSpc>
                          <a:spcPct val="115000"/>
                        </a:lnSpc>
                        <a:spcAft>
                          <a:spcPts val="1000"/>
                        </a:spcAft>
                      </a:pPr>
                      <a:endParaRPr lang="en-SG" sz="1100" dirty="0">
                        <a:effectLst/>
                        <a:latin typeface="+mn-lt"/>
                        <a:ea typeface="Times New Roman"/>
                        <a:cs typeface="Times New Roman"/>
                      </a:endParaRPr>
                    </a:p>
                  </a:txBody>
                  <a:tcPr marL="0" marR="0" marT="0" marB="0"/>
                </a:tc>
                <a:extLst>
                  <a:ext uri="{0D108BD9-81ED-4DB2-BD59-A6C34878D82A}">
                    <a16:rowId xmlns:a16="http://schemas.microsoft.com/office/drawing/2014/main" val="10001"/>
                  </a:ext>
                </a:extLst>
              </a:tr>
              <a:tr h="360040">
                <a:tc>
                  <a:txBody>
                    <a:bodyPr/>
                    <a:lstStyle/>
                    <a:p>
                      <a:pPr algn="ctr">
                        <a:lnSpc>
                          <a:spcPct val="115000"/>
                        </a:lnSpc>
                        <a:spcAft>
                          <a:spcPts val="1000"/>
                        </a:spcAft>
                      </a:pPr>
                      <a:r>
                        <a:rPr lang="en-SG" sz="1100" b="0" cap="all" dirty="0">
                          <a:effectLst/>
                        </a:rPr>
                        <a:t>BLOCK IIA</a:t>
                      </a:r>
                      <a:endParaRPr lang="en-SG" sz="1100" b="0" dirty="0">
                        <a:effectLst/>
                        <a:latin typeface="+mn-lt"/>
                        <a:ea typeface="新細明體"/>
                        <a:cs typeface="Times New Roman"/>
                      </a:endParaRPr>
                    </a:p>
                  </a:txBody>
                  <a:tcPr marL="29984" marR="29984" marT="29984" marB="29984" anchor="ctr"/>
                </a:tc>
                <a:tc>
                  <a:txBody>
                    <a:bodyPr/>
                    <a:lstStyle/>
                    <a:p>
                      <a:pPr algn="ctr">
                        <a:lnSpc>
                          <a:spcPct val="115000"/>
                        </a:lnSpc>
                        <a:spcAft>
                          <a:spcPts val="1000"/>
                        </a:spcAft>
                      </a:pPr>
                      <a:r>
                        <a:rPr lang="en-SG" sz="1100" cap="all" dirty="0">
                          <a:effectLst/>
                        </a:rPr>
                        <a:t>BLOCK IIR</a:t>
                      </a:r>
                      <a:endParaRPr lang="en-SG" sz="1100" dirty="0">
                        <a:effectLst/>
                        <a:latin typeface="+mn-lt"/>
                        <a:ea typeface="新細明體"/>
                        <a:cs typeface="Times New Roman"/>
                      </a:endParaRPr>
                    </a:p>
                  </a:txBody>
                  <a:tcPr marL="29984" marR="29984" marT="29984" marB="29984" anchor="ctr"/>
                </a:tc>
                <a:tc>
                  <a:txBody>
                    <a:bodyPr/>
                    <a:lstStyle/>
                    <a:p>
                      <a:pPr algn="ctr">
                        <a:lnSpc>
                          <a:spcPct val="115000"/>
                        </a:lnSpc>
                        <a:spcAft>
                          <a:spcPts val="1000"/>
                        </a:spcAft>
                      </a:pPr>
                      <a:r>
                        <a:rPr lang="en-SG" sz="1100" b="0" cap="all" dirty="0">
                          <a:solidFill>
                            <a:schemeClr val="tx1"/>
                          </a:solidFill>
                          <a:effectLst/>
                        </a:rPr>
                        <a:t>BLOCK IIR-M</a:t>
                      </a:r>
                      <a:endParaRPr lang="en-SG" sz="1100" b="0" dirty="0">
                        <a:solidFill>
                          <a:schemeClr val="tx1"/>
                        </a:solidFill>
                        <a:effectLst/>
                        <a:latin typeface="+mn-lt"/>
                        <a:ea typeface="新細明體"/>
                        <a:cs typeface="Times New Roman"/>
                      </a:endParaRPr>
                    </a:p>
                  </a:txBody>
                  <a:tcPr marL="29984" marR="29984" marT="29984" marB="29984" anchor="ctr"/>
                </a:tc>
                <a:tc>
                  <a:txBody>
                    <a:bodyPr/>
                    <a:lstStyle/>
                    <a:p>
                      <a:pPr algn="ctr">
                        <a:lnSpc>
                          <a:spcPct val="115000"/>
                        </a:lnSpc>
                        <a:spcAft>
                          <a:spcPts val="1000"/>
                        </a:spcAft>
                      </a:pPr>
                      <a:r>
                        <a:rPr lang="en-SG" sz="1100" cap="all">
                          <a:effectLst/>
                        </a:rPr>
                        <a:t>BLOCK IIF</a:t>
                      </a:r>
                      <a:endParaRPr lang="en-SG" sz="1100">
                        <a:effectLst/>
                        <a:latin typeface="+mn-lt"/>
                        <a:ea typeface="新細明體"/>
                        <a:cs typeface="Times New Roman"/>
                      </a:endParaRPr>
                    </a:p>
                  </a:txBody>
                  <a:tcPr marL="29984" marR="29984" marT="29984" marB="29984" anchor="ctr"/>
                </a:tc>
                <a:tc>
                  <a:txBody>
                    <a:bodyPr/>
                    <a:lstStyle/>
                    <a:p>
                      <a:pPr algn="ctr">
                        <a:lnSpc>
                          <a:spcPct val="115000"/>
                        </a:lnSpc>
                        <a:spcAft>
                          <a:spcPts val="1000"/>
                        </a:spcAft>
                      </a:pPr>
                      <a:r>
                        <a:rPr lang="en-SG" sz="1100" cap="all">
                          <a:effectLst/>
                        </a:rPr>
                        <a:t>GPS III/IIIF</a:t>
                      </a:r>
                      <a:endParaRPr lang="en-SG" sz="1100">
                        <a:effectLst/>
                        <a:latin typeface="+mn-lt"/>
                        <a:ea typeface="新細明體"/>
                        <a:cs typeface="Times New Roman"/>
                      </a:endParaRPr>
                    </a:p>
                  </a:txBody>
                  <a:tcPr marL="29984" marR="29984" marT="29984" marB="29984" anchor="ctr"/>
                </a:tc>
                <a:extLst>
                  <a:ext uri="{0D108BD9-81ED-4DB2-BD59-A6C34878D82A}">
                    <a16:rowId xmlns:a16="http://schemas.microsoft.com/office/drawing/2014/main" val="10002"/>
                  </a:ext>
                </a:extLst>
              </a:tr>
              <a:tr h="360040">
                <a:tc>
                  <a:txBody>
                    <a:bodyPr/>
                    <a:lstStyle/>
                    <a:p>
                      <a:pPr algn="ctr">
                        <a:lnSpc>
                          <a:spcPct val="115000"/>
                        </a:lnSpc>
                        <a:spcAft>
                          <a:spcPts val="1000"/>
                        </a:spcAft>
                      </a:pPr>
                      <a:r>
                        <a:rPr lang="en-SG" sz="1100" b="0" dirty="0">
                          <a:effectLst/>
                        </a:rPr>
                        <a:t>0</a:t>
                      </a:r>
                      <a:br>
                        <a:rPr lang="en-SG" sz="1100" b="0" dirty="0">
                          <a:effectLst/>
                        </a:rPr>
                      </a:br>
                      <a:r>
                        <a:rPr lang="en-SG" sz="1100" b="0" dirty="0">
                          <a:effectLst/>
                        </a:rPr>
                        <a:t>operational</a:t>
                      </a:r>
                      <a:endParaRPr lang="en-SG" sz="1100" b="0" dirty="0">
                        <a:effectLst/>
                        <a:latin typeface="+mn-lt"/>
                        <a:ea typeface="新細明體"/>
                        <a:cs typeface="Times New Roman"/>
                      </a:endParaRPr>
                    </a:p>
                  </a:txBody>
                  <a:tcPr marL="29984" marR="29984" marT="29984" marB="29984"/>
                </a:tc>
                <a:tc>
                  <a:txBody>
                    <a:bodyPr/>
                    <a:lstStyle/>
                    <a:p>
                      <a:pPr algn="ctr">
                        <a:lnSpc>
                          <a:spcPct val="115000"/>
                        </a:lnSpc>
                        <a:spcAft>
                          <a:spcPts val="1000"/>
                        </a:spcAft>
                      </a:pPr>
                      <a:r>
                        <a:rPr lang="en-SG" sz="1100" dirty="0">
                          <a:effectLst/>
                        </a:rPr>
                        <a:t>8</a:t>
                      </a:r>
                      <a:br>
                        <a:rPr lang="en-SG" sz="1100" dirty="0">
                          <a:effectLst/>
                        </a:rPr>
                      </a:br>
                      <a:r>
                        <a:rPr lang="en-SG" sz="1100" dirty="0">
                          <a:effectLst/>
                        </a:rPr>
                        <a:t>operational</a:t>
                      </a:r>
                      <a:endParaRPr lang="en-SG" sz="1100" dirty="0">
                        <a:effectLst/>
                        <a:latin typeface="+mn-lt"/>
                        <a:ea typeface="新細明體"/>
                        <a:cs typeface="Times New Roman"/>
                      </a:endParaRPr>
                    </a:p>
                  </a:txBody>
                  <a:tcPr marL="29984" marR="29984" marT="29984" marB="29984"/>
                </a:tc>
                <a:tc>
                  <a:txBody>
                    <a:bodyPr/>
                    <a:lstStyle/>
                    <a:p>
                      <a:pPr algn="ctr">
                        <a:lnSpc>
                          <a:spcPct val="115000"/>
                        </a:lnSpc>
                        <a:spcAft>
                          <a:spcPts val="1000"/>
                        </a:spcAft>
                      </a:pPr>
                      <a:r>
                        <a:rPr lang="en-SG" sz="1100" dirty="0">
                          <a:effectLst/>
                        </a:rPr>
                        <a:t>7</a:t>
                      </a:r>
                      <a:br>
                        <a:rPr lang="en-SG" sz="1100" dirty="0">
                          <a:effectLst/>
                        </a:rPr>
                      </a:br>
                      <a:r>
                        <a:rPr lang="en-SG" sz="1100" dirty="0">
                          <a:effectLst/>
                        </a:rPr>
                        <a:t>operational</a:t>
                      </a:r>
                      <a:endParaRPr lang="en-SG" sz="1100" dirty="0">
                        <a:effectLst/>
                        <a:latin typeface="+mn-lt"/>
                        <a:ea typeface="新細明體"/>
                        <a:cs typeface="Times New Roman"/>
                      </a:endParaRPr>
                    </a:p>
                  </a:txBody>
                  <a:tcPr marL="29984" marR="29984" marT="29984" marB="29984"/>
                </a:tc>
                <a:tc>
                  <a:txBody>
                    <a:bodyPr/>
                    <a:lstStyle/>
                    <a:p>
                      <a:pPr algn="ctr">
                        <a:lnSpc>
                          <a:spcPct val="115000"/>
                        </a:lnSpc>
                        <a:spcAft>
                          <a:spcPts val="1000"/>
                        </a:spcAft>
                      </a:pPr>
                      <a:r>
                        <a:rPr lang="en-SG" sz="1100" dirty="0">
                          <a:effectLst/>
                        </a:rPr>
                        <a:t>12</a:t>
                      </a:r>
                      <a:br>
                        <a:rPr lang="en-SG" sz="1100" dirty="0">
                          <a:effectLst/>
                        </a:rPr>
                      </a:br>
                      <a:r>
                        <a:rPr lang="en-SG" sz="1100" dirty="0">
                          <a:effectLst/>
                        </a:rPr>
                        <a:t>operational</a:t>
                      </a:r>
                      <a:endParaRPr lang="en-SG" sz="1100" dirty="0">
                        <a:effectLst/>
                        <a:latin typeface="+mn-lt"/>
                        <a:ea typeface="新細明體"/>
                        <a:cs typeface="Times New Roman"/>
                      </a:endParaRPr>
                    </a:p>
                  </a:txBody>
                  <a:tcPr marL="29984" marR="29984" marT="29984" marB="29984"/>
                </a:tc>
                <a:tc>
                  <a:txBody>
                    <a:bodyPr/>
                    <a:lstStyle/>
                    <a:p>
                      <a:pPr algn="ctr">
                        <a:lnSpc>
                          <a:spcPct val="115000"/>
                        </a:lnSpc>
                        <a:spcAft>
                          <a:spcPts val="1000"/>
                        </a:spcAft>
                      </a:pPr>
                      <a:r>
                        <a:rPr lang="en-SG" sz="1100" dirty="0">
                          <a:effectLst/>
                        </a:rPr>
                        <a:t>4 </a:t>
                      </a:r>
                      <a:br>
                        <a:rPr lang="en-SG" sz="1100" dirty="0">
                          <a:effectLst/>
                        </a:rPr>
                      </a:br>
                      <a:r>
                        <a:rPr lang="en-SG" sz="1100" dirty="0">
                          <a:effectLst/>
                        </a:rPr>
                        <a:t>operational</a:t>
                      </a:r>
                      <a:endParaRPr lang="en-SG" sz="1100" dirty="0">
                        <a:effectLst/>
                        <a:latin typeface="+mn-lt"/>
                        <a:ea typeface="新細明體"/>
                        <a:cs typeface="Times New Roman"/>
                      </a:endParaRPr>
                    </a:p>
                  </a:txBody>
                  <a:tcPr marL="29984" marR="29984" marT="29984" marB="29984" anchor="ctr"/>
                </a:tc>
                <a:extLst>
                  <a:ext uri="{0D108BD9-81ED-4DB2-BD59-A6C34878D82A}">
                    <a16:rowId xmlns:a16="http://schemas.microsoft.com/office/drawing/2014/main" val="10003"/>
                  </a:ext>
                </a:extLst>
              </a:tr>
              <a:tr h="1646266">
                <a:tc>
                  <a:txBody>
                    <a:bodyPr/>
                    <a:lstStyle/>
                    <a:p>
                      <a:pPr marL="0" lvl="0" indent="0" algn="ctr">
                        <a:lnSpc>
                          <a:spcPct val="115000"/>
                        </a:lnSpc>
                        <a:spcAft>
                          <a:spcPts val="600"/>
                        </a:spcAft>
                        <a:buSzPts val="1000"/>
                        <a:buFont typeface="Symbol"/>
                        <a:buNone/>
                        <a:tabLst>
                          <a:tab pos="457200" algn="l"/>
                        </a:tabLst>
                      </a:pPr>
                      <a:r>
                        <a:rPr lang="en-SG" sz="1100" b="0" dirty="0">
                          <a:effectLst/>
                        </a:rPr>
                        <a:t>C/A</a:t>
                      </a:r>
                      <a:r>
                        <a:rPr lang="en-SG" sz="1100" b="0" baseline="0" dirty="0">
                          <a:effectLst/>
                        </a:rPr>
                        <a:t> </a:t>
                      </a:r>
                      <a:r>
                        <a:rPr lang="en-SG" sz="1100" b="0" dirty="0">
                          <a:effectLst/>
                        </a:rPr>
                        <a:t>code on L1 for</a:t>
                      </a:r>
                      <a:r>
                        <a:rPr lang="en-SG" sz="1100" b="0" baseline="0" dirty="0">
                          <a:effectLst/>
                        </a:rPr>
                        <a:t> </a:t>
                      </a:r>
                      <a:r>
                        <a:rPr lang="en-SG" sz="1100" b="0" dirty="0">
                          <a:effectLst/>
                        </a:rPr>
                        <a:t>civil users</a:t>
                      </a:r>
                    </a:p>
                    <a:p>
                      <a:pPr marL="0" lvl="0" indent="0" algn="ctr">
                        <a:lnSpc>
                          <a:spcPct val="115000"/>
                        </a:lnSpc>
                        <a:spcAft>
                          <a:spcPts val="600"/>
                        </a:spcAft>
                        <a:buSzPts val="1000"/>
                        <a:buFont typeface="Symbol"/>
                        <a:buNone/>
                        <a:tabLst>
                          <a:tab pos="457200" algn="l"/>
                        </a:tabLst>
                      </a:pPr>
                      <a:r>
                        <a:rPr lang="en-SG" sz="1100" b="0" dirty="0">
                          <a:effectLst/>
                        </a:rPr>
                        <a:t>P(Y) code on L1 &amp; L2 for military</a:t>
                      </a:r>
                      <a:br>
                        <a:rPr lang="en-SG" sz="1100" b="0" dirty="0">
                          <a:effectLst/>
                        </a:rPr>
                      </a:br>
                      <a:endParaRPr lang="en-SG" sz="1100" b="0" dirty="0">
                        <a:effectLst/>
                      </a:endParaRPr>
                    </a:p>
                    <a:p>
                      <a:pPr marL="0" lvl="0" indent="0" algn="ctr">
                        <a:lnSpc>
                          <a:spcPct val="115000"/>
                        </a:lnSpc>
                        <a:spcAft>
                          <a:spcPts val="600"/>
                        </a:spcAft>
                        <a:buSzPts val="1000"/>
                        <a:buFont typeface="Symbol"/>
                        <a:buNone/>
                        <a:tabLst>
                          <a:tab pos="457200" algn="l"/>
                        </a:tabLst>
                      </a:pPr>
                      <a:r>
                        <a:rPr lang="en-SG" sz="1100" b="0" dirty="0">
                          <a:effectLst/>
                        </a:rPr>
                        <a:t>Launched in 1990-1997</a:t>
                      </a:r>
                      <a:endParaRPr lang="en-SG" sz="1100" b="0" dirty="0">
                        <a:effectLst/>
                        <a:latin typeface="+mn-lt"/>
                        <a:ea typeface="新細明體"/>
                        <a:cs typeface="Times New Roman"/>
                      </a:endParaRPr>
                    </a:p>
                  </a:txBody>
                  <a:tcPr marL="29984" marR="29984" marT="29984" marB="29984"/>
                </a:tc>
                <a:tc>
                  <a:txBody>
                    <a:bodyPr/>
                    <a:lstStyle/>
                    <a:p>
                      <a:pPr marL="0" lvl="0" indent="0" algn="ctr">
                        <a:lnSpc>
                          <a:spcPct val="115000"/>
                        </a:lnSpc>
                        <a:spcAft>
                          <a:spcPts val="600"/>
                        </a:spcAft>
                        <a:buSzPts val="1000"/>
                        <a:buFont typeface="Symbol"/>
                        <a:buNone/>
                        <a:tabLst>
                          <a:tab pos="457200" algn="l"/>
                        </a:tabLst>
                      </a:pPr>
                      <a:r>
                        <a:rPr lang="en-SG" sz="1100" dirty="0">
                          <a:effectLst/>
                        </a:rPr>
                        <a:t>C/A on L1,</a:t>
                      </a:r>
                      <a:br>
                        <a:rPr lang="en-SG" sz="1100" dirty="0">
                          <a:effectLst/>
                        </a:rPr>
                      </a:br>
                      <a:r>
                        <a:rPr lang="en-SG" sz="1100" dirty="0">
                          <a:effectLst/>
                        </a:rPr>
                        <a:t>P(Y) on L1 &amp; L2</a:t>
                      </a:r>
                    </a:p>
                    <a:p>
                      <a:pPr marL="0" lvl="0" indent="0" algn="ctr">
                        <a:lnSpc>
                          <a:spcPct val="115000"/>
                        </a:lnSpc>
                        <a:spcAft>
                          <a:spcPts val="600"/>
                        </a:spcAft>
                        <a:buSzPts val="1000"/>
                        <a:buFont typeface="Symbol"/>
                        <a:buNone/>
                        <a:tabLst>
                          <a:tab pos="457200" algn="l"/>
                        </a:tabLst>
                      </a:pPr>
                      <a:r>
                        <a:rPr lang="en-SG" sz="1100" dirty="0">
                          <a:effectLst/>
                        </a:rPr>
                        <a:t>On-board clock monitoring</a:t>
                      </a:r>
                      <a:br>
                        <a:rPr lang="en-SG" sz="1100" dirty="0">
                          <a:effectLst/>
                        </a:rPr>
                      </a:br>
                      <a:endParaRPr lang="en-SG" sz="600" dirty="0">
                        <a:effectLst/>
                      </a:endParaRPr>
                    </a:p>
                    <a:p>
                      <a:pPr marL="0" lvl="0" indent="0" algn="ctr">
                        <a:lnSpc>
                          <a:spcPct val="115000"/>
                        </a:lnSpc>
                        <a:spcAft>
                          <a:spcPts val="600"/>
                        </a:spcAft>
                        <a:buSzPts val="1000"/>
                        <a:buFont typeface="Symbol"/>
                        <a:buNone/>
                        <a:tabLst>
                          <a:tab pos="457200" algn="l"/>
                        </a:tabLst>
                      </a:pPr>
                      <a:r>
                        <a:rPr lang="en-SG" sz="1100" dirty="0">
                          <a:effectLst/>
                        </a:rPr>
                        <a:t>Launched in 1997-2004</a:t>
                      </a:r>
                      <a:endParaRPr lang="en-SG" sz="1100" dirty="0">
                        <a:effectLst/>
                        <a:latin typeface="+mn-lt"/>
                      </a:endParaRPr>
                    </a:p>
                  </a:txBody>
                  <a:tcPr marL="29984" marR="29984" marT="29984" marB="29984"/>
                </a:tc>
                <a:tc>
                  <a:txBody>
                    <a:bodyPr/>
                    <a:lstStyle/>
                    <a:p>
                      <a:pPr marL="0" lvl="0" indent="0" algn="ctr">
                        <a:lnSpc>
                          <a:spcPct val="115000"/>
                        </a:lnSpc>
                        <a:spcAft>
                          <a:spcPts val="600"/>
                        </a:spcAft>
                        <a:buSzPts val="1000"/>
                        <a:buFont typeface="Symbol"/>
                        <a:buNone/>
                        <a:tabLst>
                          <a:tab pos="457200" algn="l"/>
                        </a:tabLst>
                      </a:pPr>
                      <a:r>
                        <a:rPr lang="en-SG" sz="1100" b="0" dirty="0">
                          <a:solidFill>
                            <a:schemeClr val="tx1"/>
                          </a:solidFill>
                          <a:effectLst/>
                        </a:rPr>
                        <a:t>2nd civil signal on L2 (L2C)</a:t>
                      </a:r>
                    </a:p>
                    <a:p>
                      <a:pPr marL="0" lvl="0" indent="0" algn="ctr">
                        <a:lnSpc>
                          <a:spcPct val="115000"/>
                        </a:lnSpc>
                        <a:spcAft>
                          <a:spcPts val="600"/>
                        </a:spcAft>
                        <a:buSzPts val="1000"/>
                        <a:buFont typeface="Symbol"/>
                        <a:buNone/>
                        <a:tabLst>
                          <a:tab pos="457200" algn="l"/>
                        </a:tabLst>
                      </a:pPr>
                      <a:r>
                        <a:rPr lang="en-SG" sz="1100" b="0" dirty="0">
                          <a:solidFill>
                            <a:schemeClr val="tx1"/>
                          </a:solidFill>
                          <a:effectLst/>
                        </a:rPr>
                        <a:t>Flexible power levels for military signals</a:t>
                      </a:r>
                    </a:p>
                    <a:p>
                      <a:pPr marL="0" lvl="0" indent="0" algn="ctr">
                        <a:lnSpc>
                          <a:spcPct val="115000"/>
                        </a:lnSpc>
                        <a:spcAft>
                          <a:spcPts val="600"/>
                        </a:spcAft>
                        <a:buSzPts val="1000"/>
                        <a:buFont typeface="Symbol"/>
                        <a:buNone/>
                        <a:tabLst>
                          <a:tab pos="457200" algn="l"/>
                        </a:tabLst>
                      </a:pPr>
                      <a:r>
                        <a:rPr lang="en-SG" sz="1100" b="0" dirty="0">
                          <a:solidFill>
                            <a:schemeClr val="tx1"/>
                          </a:solidFill>
                          <a:effectLst/>
                        </a:rPr>
                        <a:t>Launched in 2005-2009</a:t>
                      </a:r>
                      <a:endParaRPr lang="en-SG" sz="1100" b="0" dirty="0">
                        <a:solidFill>
                          <a:schemeClr val="tx1"/>
                        </a:solidFill>
                        <a:effectLst/>
                        <a:latin typeface="+mn-lt"/>
                      </a:endParaRPr>
                    </a:p>
                  </a:txBody>
                  <a:tcPr marL="29984" marR="29984" marT="29984" marB="29984"/>
                </a:tc>
                <a:tc>
                  <a:txBody>
                    <a:bodyPr/>
                    <a:lstStyle/>
                    <a:p>
                      <a:pPr marL="0" lvl="0" indent="0" algn="ctr">
                        <a:lnSpc>
                          <a:spcPct val="115000"/>
                        </a:lnSpc>
                        <a:spcAft>
                          <a:spcPts val="600"/>
                        </a:spcAft>
                        <a:buSzPts val="1000"/>
                        <a:buFont typeface="Symbol"/>
                        <a:buNone/>
                        <a:tabLst>
                          <a:tab pos="457200" algn="l"/>
                        </a:tabLst>
                      </a:pPr>
                      <a:r>
                        <a:rPr lang="en-SG" sz="1100" b="0" dirty="0">
                          <a:solidFill>
                            <a:schemeClr val="tx1"/>
                          </a:solidFill>
                          <a:effectLst/>
                        </a:rPr>
                        <a:t>3rd civil signal on L5 frequency (L5)</a:t>
                      </a:r>
                    </a:p>
                    <a:p>
                      <a:pPr marL="0" lvl="0" indent="0" algn="ctr">
                        <a:lnSpc>
                          <a:spcPct val="115000"/>
                        </a:lnSpc>
                        <a:spcAft>
                          <a:spcPts val="600"/>
                        </a:spcAft>
                        <a:buSzPts val="1000"/>
                        <a:buFont typeface="Symbol"/>
                        <a:buNone/>
                        <a:tabLst>
                          <a:tab pos="457200" algn="l"/>
                        </a:tabLst>
                      </a:pPr>
                      <a:r>
                        <a:rPr lang="en-SG" sz="1100" b="0" dirty="0">
                          <a:solidFill>
                            <a:schemeClr val="tx1"/>
                          </a:solidFill>
                          <a:effectLst/>
                        </a:rPr>
                        <a:t>Advanced atomic clocks</a:t>
                      </a:r>
                      <a:br>
                        <a:rPr lang="en-SG" sz="1100" b="0" dirty="0">
                          <a:solidFill>
                            <a:schemeClr val="tx1"/>
                          </a:solidFill>
                          <a:effectLst/>
                        </a:rPr>
                      </a:br>
                      <a:endParaRPr lang="en-SG" sz="1100" b="0" dirty="0">
                        <a:solidFill>
                          <a:schemeClr val="tx1"/>
                        </a:solidFill>
                        <a:effectLst/>
                      </a:endParaRPr>
                    </a:p>
                    <a:p>
                      <a:pPr marL="0" lvl="0" indent="0" algn="ctr">
                        <a:lnSpc>
                          <a:spcPct val="115000"/>
                        </a:lnSpc>
                        <a:spcAft>
                          <a:spcPts val="600"/>
                        </a:spcAft>
                        <a:buSzPts val="1000"/>
                        <a:buFont typeface="Symbol"/>
                        <a:buNone/>
                        <a:tabLst>
                          <a:tab pos="457200" algn="l"/>
                        </a:tabLst>
                      </a:pPr>
                      <a:r>
                        <a:rPr lang="en-SG" sz="1100" b="0" dirty="0">
                          <a:solidFill>
                            <a:schemeClr val="tx1"/>
                          </a:solidFill>
                          <a:effectLst/>
                        </a:rPr>
                        <a:t>Launched in 2010-2016</a:t>
                      </a:r>
                      <a:endParaRPr lang="en-SG" sz="1100" b="0" dirty="0">
                        <a:solidFill>
                          <a:schemeClr val="tx1"/>
                        </a:solidFill>
                        <a:effectLst/>
                        <a:latin typeface="+mn-lt"/>
                      </a:endParaRPr>
                    </a:p>
                  </a:txBody>
                  <a:tcPr marL="29984" marR="29984" marT="29984" marB="29984"/>
                </a:tc>
                <a:tc>
                  <a:txBody>
                    <a:bodyPr/>
                    <a:lstStyle/>
                    <a:p>
                      <a:pPr marL="0" lvl="0" indent="0" algn="ctr">
                        <a:lnSpc>
                          <a:spcPct val="115000"/>
                        </a:lnSpc>
                        <a:spcAft>
                          <a:spcPts val="600"/>
                        </a:spcAft>
                        <a:buSzPts val="1000"/>
                        <a:buFont typeface="Symbol"/>
                        <a:buNone/>
                        <a:tabLst>
                          <a:tab pos="457200" algn="l"/>
                        </a:tabLst>
                      </a:pPr>
                      <a:r>
                        <a:rPr lang="en-SG" sz="1100" b="0" dirty="0">
                          <a:solidFill>
                            <a:schemeClr val="tx1"/>
                          </a:solidFill>
                          <a:effectLst/>
                        </a:rPr>
                        <a:t>4th civil signal on L1 (L1C)</a:t>
                      </a:r>
                    </a:p>
                    <a:p>
                      <a:pPr marL="0" lvl="0" indent="0" algn="ctr">
                        <a:lnSpc>
                          <a:spcPct val="115000"/>
                        </a:lnSpc>
                        <a:spcAft>
                          <a:spcPts val="600"/>
                        </a:spcAft>
                        <a:buSzPts val="1000"/>
                        <a:buFont typeface="Symbol"/>
                        <a:buNone/>
                        <a:tabLst>
                          <a:tab pos="457200" algn="l"/>
                        </a:tabLst>
                      </a:pPr>
                      <a:r>
                        <a:rPr lang="en-SG" sz="1100" b="0" dirty="0">
                          <a:solidFill>
                            <a:schemeClr val="tx1"/>
                          </a:solidFill>
                          <a:effectLst/>
                        </a:rPr>
                        <a:t>No Selective Availability</a:t>
                      </a:r>
                      <a:br>
                        <a:rPr lang="en-SG" sz="1100" b="0" dirty="0">
                          <a:solidFill>
                            <a:schemeClr val="tx1"/>
                          </a:solidFill>
                          <a:effectLst/>
                        </a:rPr>
                      </a:br>
                      <a:endParaRPr lang="en-SG" sz="1100" b="0" dirty="0">
                        <a:solidFill>
                          <a:schemeClr val="tx1"/>
                        </a:solidFill>
                        <a:effectLst/>
                      </a:endParaRPr>
                    </a:p>
                    <a:p>
                      <a:pPr marL="0" lvl="0" indent="0" algn="ctr">
                        <a:lnSpc>
                          <a:spcPct val="115000"/>
                        </a:lnSpc>
                        <a:spcAft>
                          <a:spcPts val="600"/>
                        </a:spcAft>
                        <a:buSzPts val="1000"/>
                        <a:buFont typeface="Symbol"/>
                        <a:buNone/>
                        <a:tabLst>
                          <a:tab pos="457200" algn="l"/>
                        </a:tabLst>
                      </a:pPr>
                      <a:r>
                        <a:rPr lang="en-SG" sz="1100" b="0" dirty="0">
                          <a:solidFill>
                            <a:schemeClr val="tx1"/>
                          </a:solidFill>
                          <a:effectLst/>
                        </a:rPr>
                        <a:t>First launch in 2018</a:t>
                      </a:r>
                      <a:endParaRPr lang="en-SG" sz="1100" b="0" dirty="0">
                        <a:solidFill>
                          <a:schemeClr val="tx1"/>
                        </a:solidFill>
                        <a:effectLst/>
                        <a:latin typeface="+mn-lt"/>
                      </a:endParaRPr>
                    </a:p>
                  </a:txBody>
                  <a:tcPr marL="29984" marR="29984" marT="29984" marB="29984"/>
                </a:tc>
                <a:extLst>
                  <a:ext uri="{0D108BD9-81ED-4DB2-BD59-A6C34878D82A}">
                    <a16:rowId xmlns:a16="http://schemas.microsoft.com/office/drawing/2014/main" val="10004"/>
                  </a:ext>
                </a:extLst>
              </a:tr>
            </a:tbl>
          </a:graphicData>
        </a:graphic>
      </p:graphicFrame>
      <p:pic>
        <p:nvPicPr>
          <p:cNvPr id="13314" name="Picture 2" descr="GPS IIA satell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624" y="3321096"/>
            <a:ext cx="972000" cy="972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GPS IIR satelli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5640" y="3321096"/>
            <a:ext cx="972000" cy="972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GPS IIR-M satelli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7768" y="3321096"/>
            <a:ext cx="972000" cy="9720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GPS IIF satellit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896" y="3321096"/>
            <a:ext cx="972000" cy="97200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GPS IIF satellit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2024" y="3321096"/>
            <a:ext cx="972000" cy="972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478629" y="6504139"/>
            <a:ext cx="2380780" cy="246221"/>
          </a:xfrm>
          <a:prstGeom prst="rect">
            <a:avLst/>
          </a:prstGeom>
        </p:spPr>
        <p:txBody>
          <a:bodyPr wrap="none">
            <a:spAutoFit/>
          </a:bodyPr>
          <a:lstStyle/>
          <a:p>
            <a:r>
              <a:rPr lang="en-SG" sz="1000" dirty="0">
                <a:hlinkClick r:id="rId9"/>
              </a:rPr>
              <a:t>https://www.gps.gov/systems/gps/space/</a:t>
            </a:r>
            <a:endParaRPr lang="en-SG" sz="1000" dirty="0"/>
          </a:p>
        </p:txBody>
      </p:sp>
    </p:spTree>
    <p:extLst>
      <p:ext uri="{BB962C8B-B14F-4D97-AF65-F5344CB8AC3E}">
        <p14:creationId xmlns:p14="http://schemas.microsoft.com/office/powerpoint/2010/main" val="1836615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SG" dirty="0"/>
              <a:t>GLONASS </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97" y="69115"/>
            <a:ext cx="3588607"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V="1">
            <a:off x="5519937" y="2132856"/>
            <a:ext cx="1301583" cy="537446"/>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94381" y="1844824"/>
            <a:ext cx="3560077" cy="1938992"/>
          </a:xfrm>
          <a:prstGeom prst="rect">
            <a:avLst/>
          </a:prstGeom>
          <a:noFill/>
        </p:spPr>
        <p:txBody>
          <a:bodyPr wrap="none" rtlCol="0">
            <a:spAutoFit/>
          </a:bodyPr>
          <a:lstStyle/>
          <a:p>
            <a:pPr algn="r"/>
            <a:r>
              <a:rPr lang="en-US" sz="2400" dirty="0"/>
              <a:t>3 orbital planes</a:t>
            </a:r>
          </a:p>
          <a:p>
            <a:pPr algn="r"/>
            <a:r>
              <a:rPr lang="en-US" sz="2400" dirty="0"/>
              <a:t>23 operational (total 27)</a:t>
            </a:r>
          </a:p>
          <a:p>
            <a:pPr algn="r"/>
            <a:r>
              <a:rPr lang="en-US" sz="2400" dirty="0"/>
              <a:t>Orbit height </a:t>
            </a:r>
            <a:r>
              <a:rPr lang="en-US" sz="2400" dirty="0">
                <a:solidFill>
                  <a:srgbClr val="FF0000"/>
                </a:solidFill>
              </a:rPr>
              <a:t>~19100 km</a:t>
            </a:r>
            <a:endParaRPr lang="en-US" sz="2400" dirty="0"/>
          </a:p>
          <a:p>
            <a:pPr algn="r"/>
            <a:r>
              <a:rPr lang="en-US" sz="2400" dirty="0"/>
              <a:t> 64.8 deg inclination angle</a:t>
            </a:r>
          </a:p>
          <a:p>
            <a:pPr algn="r"/>
            <a:r>
              <a:rPr lang="en-SG" sz="2400" dirty="0"/>
              <a:t>Circular orbit</a:t>
            </a:r>
            <a:endParaRPr lang="en-US" sz="2400" dirty="0"/>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976" y="4544585"/>
            <a:ext cx="3378937" cy="19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4139807" y="6217568"/>
            <a:ext cx="1019062" cy="307777"/>
          </a:xfrm>
          <a:prstGeom prst="rect">
            <a:avLst/>
          </a:prstGeom>
        </p:spPr>
        <p:txBody>
          <a:bodyPr wrap="none">
            <a:spAutoFit/>
          </a:bodyPr>
          <a:lstStyle/>
          <a:p>
            <a:r>
              <a:rPr lang="en-SG" sz="1400" dirty="0"/>
              <a:t>GLONASS-K</a:t>
            </a:r>
          </a:p>
        </p:txBody>
      </p:sp>
      <p:pic>
        <p:nvPicPr>
          <p:cNvPr id="2253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0152" r="10253" b="11388"/>
          <a:stretch/>
        </p:blipFill>
        <p:spPr bwMode="auto">
          <a:xfrm>
            <a:off x="5618861" y="3385728"/>
            <a:ext cx="4929843" cy="321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7894687" y="6543491"/>
            <a:ext cx="2686954" cy="261610"/>
          </a:xfrm>
          <a:prstGeom prst="rect">
            <a:avLst/>
          </a:prstGeom>
        </p:spPr>
        <p:txBody>
          <a:bodyPr wrap="none">
            <a:spAutoFit/>
          </a:bodyPr>
          <a:lstStyle/>
          <a:p>
            <a:r>
              <a:rPr lang="de-DE" sz="1100" dirty="0" err="1"/>
              <a:t>Bernese</a:t>
            </a:r>
            <a:r>
              <a:rPr lang="de-DE" sz="1100" dirty="0"/>
              <a:t> GPS Software Version 4.2 Page 13</a:t>
            </a:r>
            <a:endParaRPr lang="en-SG" sz="1100" dirty="0"/>
          </a:p>
        </p:txBody>
      </p:sp>
      <p:sp>
        <p:nvSpPr>
          <p:cNvPr id="14" name="Freeform 13"/>
          <p:cNvSpPr/>
          <p:nvPr/>
        </p:nvSpPr>
        <p:spPr>
          <a:xfrm>
            <a:off x="5757333" y="3905009"/>
            <a:ext cx="1651000" cy="2106325"/>
          </a:xfrm>
          <a:custGeom>
            <a:avLst/>
            <a:gdLst>
              <a:gd name="connsiteX0" fmla="*/ 0 w 1651000"/>
              <a:gd name="connsiteY0" fmla="*/ 2106325 h 2106325"/>
              <a:gd name="connsiteX1" fmla="*/ 169334 w 1651000"/>
              <a:gd name="connsiteY1" fmla="*/ 1962392 h 2106325"/>
              <a:gd name="connsiteX2" fmla="*/ 279400 w 1651000"/>
              <a:gd name="connsiteY2" fmla="*/ 1640659 h 2106325"/>
              <a:gd name="connsiteX3" fmla="*/ 279400 w 1651000"/>
              <a:gd name="connsiteY3" fmla="*/ 1056459 h 2106325"/>
              <a:gd name="connsiteX4" fmla="*/ 279400 w 1651000"/>
              <a:gd name="connsiteY4" fmla="*/ 506125 h 2106325"/>
              <a:gd name="connsiteX5" fmla="*/ 465667 w 1651000"/>
              <a:gd name="connsiteY5" fmla="*/ 108192 h 2106325"/>
              <a:gd name="connsiteX6" fmla="*/ 829734 w 1651000"/>
              <a:gd name="connsiteY6" fmla="*/ 6592 h 2106325"/>
              <a:gd name="connsiteX7" fmla="*/ 1202267 w 1651000"/>
              <a:gd name="connsiteY7" fmla="*/ 40459 h 2106325"/>
              <a:gd name="connsiteX8" fmla="*/ 1439334 w 1651000"/>
              <a:gd name="connsiteY8" fmla="*/ 285992 h 2106325"/>
              <a:gd name="connsiteX9" fmla="*/ 1515534 w 1651000"/>
              <a:gd name="connsiteY9" fmla="*/ 666992 h 2106325"/>
              <a:gd name="connsiteX10" fmla="*/ 1498600 w 1651000"/>
              <a:gd name="connsiteY10" fmla="*/ 1149592 h 2106325"/>
              <a:gd name="connsiteX11" fmla="*/ 1507067 w 1651000"/>
              <a:gd name="connsiteY11" fmla="*/ 1462859 h 2106325"/>
              <a:gd name="connsiteX12" fmla="*/ 1532467 w 1651000"/>
              <a:gd name="connsiteY12" fmla="*/ 1759192 h 2106325"/>
              <a:gd name="connsiteX13" fmla="*/ 1651000 w 1651000"/>
              <a:gd name="connsiteY13" fmla="*/ 2004725 h 210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000" h="2106325">
                <a:moveTo>
                  <a:pt x="0" y="2106325"/>
                </a:moveTo>
                <a:cubicBezTo>
                  <a:pt x="61383" y="2073164"/>
                  <a:pt x="122767" y="2040003"/>
                  <a:pt x="169334" y="1962392"/>
                </a:cubicBezTo>
                <a:cubicBezTo>
                  <a:pt x="215901" y="1884781"/>
                  <a:pt x="261056" y="1791648"/>
                  <a:pt x="279400" y="1640659"/>
                </a:cubicBezTo>
                <a:cubicBezTo>
                  <a:pt x="297744" y="1489670"/>
                  <a:pt x="279400" y="1056459"/>
                  <a:pt x="279400" y="1056459"/>
                </a:cubicBezTo>
                <a:cubicBezTo>
                  <a:pt x="279400" y="867370"/>
                  <a:pt x="248355" y="664170"/>
                  <a:pt x="279400" y="506125"/>
                </a:cubicBezTo>
                <a:cubicBezTo>
                  <a:pt x="310445" y="348080"/>
                  <a:pt x="373945" y="191447"/>
                  <a:pt x="465667" y="108192"/>
                </a:cubicBezTo>
                <a:cubicBezTo>
                  <a:pt x="557389" y="24937"/>
                  <a:pt x="706967" y="17881"/>
                  <a:pt x="829734" y="6592"/>
                </a:cubicBezTo>
                <a:cubicBezTo>
                  <a:pt x="952501" y="-4697"/>
                  <a:pt x="1100667" y="-6108"/>
                  <a:pt x="1202267" y="40459"/>
                </a:cubicBezTo>
                <a:cubicBezTo>
                  <a:pt x="1303867" y="87026"/>
                  <a:pt x="1387123" y="181570"/>
                  <a:pt x="1439334" y="285992"/>
                </a:cubicBezTo>
                <a:cubicBezTo>
                  <a:pt x="1491545" y="390414"/>
                  <a:pt x="1505656" y="523059"/>
                  <a:pt x="1515534" y="666992"/>
                </a:cubicBezTo>
                <a:cubicBezTo>
                  <a:pt x="1525412" y="810925"/>
                  <a:pt x="1500011" y="1016948"/>
                  <a:pt x="1498600" y="1149592"/>
                </a:cubicBezTo>
                <a:cubicBezTo>
                  <a:pt x="1497189" y="1282236"/>
                  <a:pt x="1501423" y="1361259"/>
                  <a:pt x="1507067" y="1462859"/>
                </a:cubicBezTo>
                <a:cubicBezTo>
                  <a:pt x="1512711" y="1564459"/>
                  <a:pt x="1508478" y="1668881"/>
                  <a:pt x="1532467" y="1759192"/>
                </a:cubicBezTo>
                <a:cubicBezTo>
                  <a:pt x="1556456" y="1849503"/>
                  <a:pt x="1603728" y="1927114"/>
                  <a:pt x="1651000" y="20047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reeform 14"/>
          <p:cNvSpPr/>
          <p:nvPr/>
        </p:nvSpPr>
        <p:spPr>
          <a:xfrm>
            <a:off x="6976533" y="3902118"/>
            <a:ext cx="3445934" cy="2178616"/>
          </a:xfrm>
          <a:custGeom>
            <a:avLst/>
            <a:gdLst>
              <a:gd name="connsiteX0" fmla="*/ 0 w 3445934"/>
              <a:gd name="connsiteY0" fmla="*/ 1364149 h 2178616"/>
              <a:gd name="connsiteX1" fmla="*/ 25400 w 3445934"/>
              <a:gd name="connsiteY1" fmla="*/ 1711282 h 2178616"/>
              <a:gd name="connsiteX2" fmla="*/ 152400 w 3445934"/>
              <a:gd name="connsiteY2" fmla="*/ 1999149 h 2178616"/>
              <a:gd name="connsiteX3" fmla="*/ 364067 w 3445934"/>
              <a:gd name="connsiteY3" fmla="*/ 2126149 h 2178616"/>
              <a:gd name="connsiteX4" fmla="*/ 694267 w 3445934"/>
              <a:gd name="connsiteY4" fmla="*/ 2168482 h 2178616"/>
              <a:gd name="connsiteX5" fmla="*/ 1058334 w 3445934"/>
              <a:gd name="connsiteY5" fmla="*/ 2058415 h 2178616"/>
              <a:gd name="connsiteX6" fmla="*/ 1253067 w 3445934"/>
              <a:gd name="connsiteY6" fmla="*/ 1668949 h 2178616"/>
              <a:gd name="connsiteX7" fmla="*/ 1261534 w 3445934"/>
              <a:gd name="connsiteY7" fmla="*/ 966215 h 2178616"/>
              <a:gd name="connsiteX8" fmla="*/ 1236134 w 3445934"/>
              <a:gd name="connsiteY8" fmla="*/ 661415 h 2178616"/>
              <a:gd name="connsiteX9" fmla="*/ 1312334 w 3445934"/>
              <a:gd name="connsiteY9" fmla="*/ 271949 h 2178616"/>
              <a:gd name="connsiteX10" fmla="*/ 1540934 w 3445934"/>
              <a:gd name="connsiteY10" fmla="*/ 43349 h 2178616"/>
              <a:gd name="connsiteX11" fmla="*/ 1879600 w 3445934"/>
              <a:gd name="connsiteY11" fmla="*/ 1015 h 2178616"/>
              <a:gd name="connsiteX12" fmla="*/ 2201334 w 3445934"/>
              <a:gd name="connsiteY12" fmla="*/ 60282 h 2178616"/>
              <a:gd name="connsiteX13" fmla="*/ 2404534 w 3445934"/>
              <a:gd name="connsiteY13" fmla="*/ 246549 h 2178616"/>
              <a:gd name="connsiteX14" fmla="*/ 2489200 w 3445934"/>
              <a:gd name="connsiteY14" fmla="*/ 585215 h 2178616"/>
              <a:gd name="connsiteX15" fmla="*/ 2489200 w 3445934"/>
              <a:gd name="connsiteY15" fmla="*/ 1093215 h 2178616"/>
              <a:gd name="connsiteX16" fmla="*/ 2472267 w 3445934"/>
              <a:gd name="connsiteY16" fmla="*/ 1431882 h 2178616"/>
              <a:gd name="connsiteX17" fmla="*/ 2523067 w 3445934"/>
              <a:gd name="connsiteY17" fmla="*/ 1770549 h 2178616"/>
              <a:gd name="connsiteX18" fmla="*/ 2658534 w 3445934"/>
              <a:gd name="connsiteY18" fmla="*/ 2024549 h 2178616"/>
              <a:gd name="connsiteX19" fmla="*/ 2988734 w 3445934"/>
              <a:gd name="connsiteY19" fmla="*/ 2176949 h 2178616"/>
              <a:gd name="connsiteX20" fmla="*/ 3445934 w 3445934"/>
              <a:gd name="connsiteY20" fmla="*/ 2092282 h 217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5934" h="2178616">
                <a:moveTo>
                  <a:pt x="0" y="1364149"/>
                </a:moveTo>
                <a:cubicBezTo>
                  <a:pt x="0" y="1484799"/>
                  <a:pt x="0" y="1605449"/>
                  <a:pt x="25400" y="1711282"/>
                </a:cubicBezTo>
                <a:cubicBezTo>
                  <a:pt x="50800" y="1817115"/>
                  <a:pt x="95956" y="1930005"/>
                  <a:pt x="152400" y="1999149"/>
                </a:cubicBezTo>
                <a:cubicBezTo>
                  <a:pt x="208844" y="2068293"/>
                  <a:pt x="273756" y="2097927"/>
                  <a:pt x="364067" y="2126149"/>
                </a:cubicBezTo>
                <a:cubicBezTo>
                  <a:pt x="454378" y="2154371"/>
                  <a:pt x="578556" y="2179771"/>
                  <a:pt x="694267" y="2168482"/>
                </a:cubicBezTo>
                <a:cubicBezTo>
                  <a:pt x="809978" y="2157193"/>
                  <a:pt x="965201" y="2141670"/>
                  <a:pt x="1058334" y="2058415"/>
                </a:cubicBezTo>
                <a:cubicBezTo>
                  <a:pt x="1151467" y="1975160"/>
                  <a:pt x="1219200" y="1850982"/>
                  <a:pt x="1253067" y="1668949"/>
                </a:cubicBezTo>
                <a:cubicBezTo>
                  <a:pt x="1286934" y="1486916"/>
                  <a:pt x="1264356" y="1134137"/>
                  <a:pt x="1261534" y="966215"/>
                </a:cubicBezTo>
                <a:cubicBezTo>
                  <a:pt x="1258712" y="798293"/>
                  <a:pt x="1227667" y="777126"/>
                  <a:pt x="1236134" y="661415"/>
                </a:cubicBezTo>
                <a:cubicBezTo>
                  <a:pt x="1244601" y="545704"/>
                  <a:pt x="1261534" y="374960"/>
                  <a:pt x="1312334" y="271949"/>
                </a:cubicBezTo>
                <a:cubicBezTo>
                  <a:pt x="1363134" y="168938"/>
                  <a:pt x="1446390" y="88505"/>
                  <a:pt x="1540934" y="43349"/>
                </a:cubicBezTo>
                <a:cubicBezTo>
                  <a:pt x="1635478" y="-1807"/>
                  <a:pt x="1769533" y="-1807"/>
                  <a:pt x="1879600" y="1015"/>
                </a:cubicBezTo>
                <a:cubicBezTo>
                  <a:pt x="1989667" y="3837"/>
                  <a:pt x="2113845" y="19360"/>
                  <a:pt x="2201334" y="60282"/>
                </a:cubicBezTo>
                <a:cubicBezTo>
                  <a:pt x="2288823" y="101204"/>
                  <a:pt x="2356556" y="159060"/>
                  <a:pt x="2404534" y="246549"/>
                </a:cubicBezTo>
                <a:cubicBezTo>
                  <a:pt x="2452512" y="334038"/>
                  <a:pt x="2475089" y="444104"/>
                  <a:pt x="2489200" y="585215"/>
                </a:cubicBezTo>
                <a:cubicBezTo>
                  <a:pt x="2503311" y="726326"/>
                  <a:pt x="2492022" y="952104"/>
                  <a:pt x="2489200" y="1093215"/>
                </a:cubicBezTo>
                <a:cubicBezTo>
                  <a:pt x="2486378" y="1234326"/>
                  <a:pt x="2466623" y="1318993"/>
                  <a:pt x="2472267" y="1431882"/>
                </a:cubicBezTo>
                <a:cubicBezTo>
                  <a:pt x="2477911" y="1544771"/>
                  <a:pt x="2492023" y="1671771"/>
                  <a:pt x="2523067" y="1770549"/>
                </a:cubicBezTo>
                <a:cubicBezTo>
                  <a:pt x="2554111" y="1869327"/>
                  <a:pt x="2580923" y="1956816"/>
                  <a:pt x="2658534" y="2024549"/>
                </a:cubicBezTo>
                <a:cubicBezTo>
                  <a:pt x="2736145" y="2092282"/>
                  <a:pt x="2857501" y="2165660"/>
                  <a:pt x="2988734" y="2176949"/>
                </a:cubicBezTo>
                <a:cubicBezTo>
                  <a:pt x="3119967" y="2188238"/>
                  <a:pt x="3282950" y="2140260"/>
                  <a:pt x="3445934" y="209228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5681310" y="6215719"/>
            <a:ext cx="2444515" cy="369332"/>
          </a:xfrm>
          <a:prstGeom prst="rect">
            <a:avLst/>
          </a:prstGeom>
          <a:solidFill>
            <a:schemeClr val="bg1"/>
          </a:solidFill>
        </p:spPr>
        <p:txBody>
          <a:bodyPr wrap="none" rtlCol="0">
            <a:noAutofit/>
          </a:bodyPr>
          <a:lstStyle/>
          <a:p>
            <a:r>
              <a:rPr lang="en-US" dirty="0"/>
              <a:t>GLONASS’s ground track</a:t>
            </a:r>
            <a:endParaRPr lang="en-SG" dirty="0"/>
          </a:p>
        </p:txBody>
      </p:sp>
      <p:cxnSp>
        <p:nvCxnSpPr>
          <p:cNvPr id="18" name="Straight Arrow Connector 17"/>
          <p:cNvCxnSpPr/>
          <p:nvPr/>
        </p:nvCxnSpPr>
        <p:spPr>
          <a:xfrm flipV="1">
            <a:off x="6821520" y="5949281"/>
            <a:ext cx="210585" cy="33768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142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SG" dirty="0"/>
              <a:t>Galileo </a:t>
            </a:r>
          </a:p>
        </p:txBody>
      </p:sp>
      <p:cxnSp>
        <p:nvCxnSpPr>
          <p:cNvPr id="6" name="Straight Arrow Connector 5"/>
          <p:cNvCxnSpPr/>
          <p:nvPr/>
        </p:nvCxnSpPr>
        <p:spPr>
          <a:xfrm flipV="1">
            <a:off x="5519937" y="2132856"/>
            <a:ext cx="1301583" cy="537446"/>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38449" y="1844824"/>
            <a:ext cx="3216009" cy="1938992"/>
          </a:xfrm>
          <a:prstGeom prst="rect">
            <a:avLst/>
          </a:prstGeom>
          <a:noFill/>
        </p:spPr>
        <p:txBody>
          <a:bodyPr wrap="none" rtlCol="0">
            <a:spAutoFit/>
          </a:bodyPr>
          <a:lstStyle/>
          <a:p>
            <a:pPr algn="r"/>
            <a:r>
              <a:rPr lang="en-US" sz="2400" dirty="0"/>
              <a:t>3 orbital planes</a:t>
            </a:r>
          </a:p>
          <a:p>
            <a:pPr algn="r"/>
            <a:r>
              <a:rPr lang="en-US" sz="2400" dirty="0"/>
              <a:t>24 operational (total 26)</a:t>
            </a:r>
          </a:p>
          <a:p>
            <a:pPr algn="r"/>
            <a:r>
              <a:rPr lang="en-US" sz="2400" dirty="0"/>
              <a:t>Orbit height </a:t>
            </a:r>
            <a:r>
              <a:rPr lang="en-US" sz="2400" dirty="0">
                <a:solidFill>
                  <a:srgbClr val="FF0000"/>
                </a:solidFill>
              </a:rPr>
              <a:t>~23200 km</a:t>
            </a:r>
            <a:endParaRPr lang="en-US" sz="2400" dirty="0"/>
          </a:p>
          <a:p>
            <a:pPr algn="r"/>
            <a:r>
              <a:rPr lang="en-US" sz="2400" dirty="0"/>
              <a:t>56 deg inclination angle</a:t>
            </a:r>
          </a:p>
          <a:p>
            <a:pPr algn="r"/>
            <a:r>
              <a:rPr lang="en-SG" sz="2400" dirty="0"/>
              <a:t>Circular orbit</a:t>
            </a:r>
            <a:endParaRPr lang="en-US" sz="2400" dirty="0"/>
          </a:p>
        </p:txBody>
      </p:sp>
      <p:pic>
        <p:nvPicPr>
          <p:cNvPr id="23554" name="Picture 2" descr="https://www.esa.int/var/esa/storage/images/esa_multimedia/images/2014/07/galileo_constellation/14631968-1-eng-GB/Galileo_constellation_node_full_image_2.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59" t="12974" r="12224" b="12061"/>
          <a:stretch/>
        </p:blipFill>
        <p:spPr bwMode="auto">
          <a:xfrm>
            <a:off x="7207059" y="106261"/>
            <a:ext cx="3341644" cy="3240000"/>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11159" y="4941169"/>
            <a:ext cx="33337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7068616" y="3535848"/>
            <a:ext cx="3491880" cy="1477328"/>
          </a:xfrm>
          <a:prstGeom prst="rect">
            <a:avLst/>
          </a:prstGeom>
          <a:noFill/>
        </p:spPr>
        <p:txBody>
          <a:bodyPr wrap="square" rtlCol="0">
            <a:spAutoFit/>
          </a:bodyPr>
          <a:lstStyle/>
          <a:p>
            <a:pPr marL="285750" indent="-285750">
              <a:buFont typeface="Arial" panose="020B0604020202020204" pitchFamily="34" charset="0"/>
              <a:buChar char="•"/>
            </a:pPr>
            <a:r>
              <a:rPr lang="en-SG" dirty="0"/>
              <a:t>Initial services started </a:t>
            </a:r>
            <a:br>
              <a:rPr lang="en-SG" dirty="0"/>
            </a:br>
            <a:r>
              <a:rPr lang="en-SG" dirty="0"/>
              <a:t>on December 15th, 2016</a:t>
            </a:r>
          </a:p>
          <a:p>
            <a:pPr marL="285750" indent="-285750">
              <a:buFont typeface="Arial" panose="020B0604020202020204" pitchFamily="34" charset="0"/>
              <a:buChar char="•"/>
            </a:pPr>
            <a:r>
              <a:rPr lang="en-US" dirty="0"/>
              <a:t>Expected full operation by 2020</a:t>
            </a:r>
          </a:p>
          <a:p>
            <a:pPr marL="285750" indent="-285750">
              <a:buFont typeface="Arial" panose="020B0604020202020204" pitchFamily="34" charset="0"/>
              <a:buChar char="•"/>
            </a:pPr>
            <a:r>
              <a:rPr lang="en-SG" dirty="0"/>
              <a:t>Better coverage at high latitude </a:t>
            </a:r>
            <a:br>
              <a:rPr lang="en-SG" dirty="0"/>
            </a:br>
            <a:r>
              <a:rPr lang="en-SG" dirty="0"/>
              <a:t>than GPS </a:t>
            </a:r>
          </a:p>
        </p:txBody>
      </p:sp>
      <p:sp>
        <p:nvSpPr>
          <p:cNvPr id="4" name="TextBox 3"/>
          <p:cNvSpPr txBox="1"/>
          <p:nvPr/>
        </p:nvSpPr>
        <p:spPr>
          <a:xfrm>
            <a:off x="5951984" y="5411307"/>
            <a:ext cx="5280308" cy="923330"/>
          </a:xfrm>
          <a:prstGeom prst="rect">
            <a:avLst/>
          </a:prstGeom>
          <a:noFill/>
          <a:ln w="12700">
            <a:solidFill>
              <a:srgbClr val="FF0000"/>
            </a:solidFill>
          </a:ln>
        </p:spPr>
        <p:txBody>
          <a:bodyPr wrap="square" rtlCol="0">
            <a:spAutoFit/>
          </a:bodyPr>
          <a:lstStyle/>
          <a:p>
            <a:pPr algn="ctr"/>
            <a:r>
              <a:rPr lang="en-US" dirty="0"/>
              <a:t>When Galileo is combined with GPS, availability and position accuracy should be significantly improved in the urban environment. </a:t>
            </a:r>
            <a:endParaRPr lang="en-SG" dirty="0"/>
          </a:p>
        </p:txBody>
      </p:sp>
    </p:spTree>
    <p:extLst>
      <p:ext uri="{BB962C8B-B14F-4D97-AF65-F5344CB8AC3E}">
        <p14:creationId xmlns:p14="http://schemas.microsoft.com/office/powerpoint/2010/main" val="800977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NAVIC </a:t>
            </a:r>
            <a:r>
              <a:rPr lang="en-SG" dirty="0"/>
              <a:t>(IRNSS)</a:t>
            </a:r>
          </a:p>
        </p:txBody>
      </p:sp>
      <p:cxnSp>
        <p:nvCxnSpPr>
          <p:cNvPr id="6" name="Straight Arrow Connector 5"/>
          <p:cNvCxnSpPr/>
          <p:nvPr/>
        </p:nvCxnSpPr>
        <p:spPr>
          <a:xfrm flipV="1">
            <a:off x="5545254" y="1539917"/>
            <a:ext cx="1301583" cy="537446"/>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42157" y="1539918"/>
            <a:ext cx="2312300" cy="1200329"/>
          </a:xfrm>
          <a:prstGeom prst="rect">
            <a:avLst/>
          </a:prstGeom>
          <a:noFill/>
        </p:spPr>
        <p:txBody>
          <a:bodyPr wrap="none" rtlCol="0">
            <a:spAutoFit/>
          </a:bodyPr>
          <a:lstStyle/>
          <a:p>
            <a:pPr algn="r"/>
            <a:r>
              <a:rPr lang="en-US" sz="2400" dirty="0"/>
              <a:t>GEO; IGSO orbits</a:t>
            </a:r>
          </a:p>
          <a:p>
            <a:pPr algn="r"/>
            <a:r>
              <a:rPr lang="en-US" sz="2400" dirty="0"/>
              <a:t>7 operational</a:t>
            </a:r>
          </a:p>
          <a:p>
            <a:pPr algn="r"/>
            <a:r>
              <a:rPr lang="en-SG" sz="2400" dirty="0"/>
              <a:t>Circular orbit</a:t>
            </a:r>
            <a:endParaRPr lang="en-US" sz="2400" dirty="0"/>
          </a:p>
        </p:txBody>
      </p:sp>
      <p:graphicFrame>
        <p:nvGraphicFramePr>
          <p:cNvPr id="5" name="Table 4"/>
          <p:cNvGraphicFramePr>
            <a:graphicFrameLocks noGrp="1"/>
          </p:cNvGraphicFramePr>
          <p:nvPr/>
        </p:nvGraphicFramePr>
        <p:xfrm>
          <a:off x="2558147" y="2852936"/>
          <a:ext cx="2880320" cy="1854200"/>
        </p:xfrm>
        <a:graphic>
          <a:graphicData uri="http://schemas.openxmlformats.org/drawingml/2006/table">
            <a:tbl>
              <a:tblPr firstRow="1" bandRow="1">
                <a:tableStyleId>{9DCAF9ED-07DC-4A11-8D7F-57B35C25682E}</a:tableStyleId>
              </a:tblPr>
              <a:tblGrid>
                <a:gridCol w="1072883">
                  <a:extLst>
                    <a:ext uri="{9D8B030D-6E8A-4147-A177-3AD203B41FA5}">
                      <a16:colId xmlns:a16="http://schemas.microsoft.com/office/drawing/2014/main" val="20000"/>
                    </a:ext>
                  </a:extLst>
                </a:gridCol>
                <a:gridCol w="871333">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tblGrid>
              <a:tr h="370840">
                <a:tc>
                  <a:txBody>
                    <a:bodyPr/>
                    <a:lstStyle/>
                    <a:p>
                      <a:endParaRPr lang="en-SG" dirty="0"/>
                    </a:p>
                  </a:txBody>
                  <a:tcPr anchor="ctr"/>
                </a:tc>
                <a:tc>
                  <a:txBody>
                    <a:bodyPr/>
                    <a:lstStyle/>
                    <a:p>
                      <a:pPr algn="ctr"/>
                      <a:r>
                        <a:rPr lang="en-US" dirty="0"/>
                        <a:t>GEO</a:t>
                      </a:r>
                      <a:endParaRPr lang="en-SG" dirty="0"/>
                    </a:p>
                  </a:txBody>
                  <a:tcPr anchor="ctr"/>
                </a:tc>
                <a:tc>
                  <a:txBody>
                    <a:bodyPr/>
                    <a:lstStyle/>
                    <a:p>
                      <a:pPr algn="ctr"/>
                      <a:r>
                        <a:rPr lang="en-US" dirty="0"/>
                        <a:t>IGSO</a:t>
                      </a:r>
                      <a:endParaRPr lang="en-SG" dirty="0"/>
                    </a:p>
                  </a:txBody>
                  <a:tcPr anchor="ctr"/>
                </a:tc>
                <a:extLst>
                  <a:ext uri="{0D108BD9-81ED-4DB2-BD59-A6C34878D82A}">
                    <a16:rowId xmlns:a16="http://schemas.microsoft.com/office/drawing/2014/main" val="10000"/>
                  </a:ext>
                </a:extLst>
              </a:tr>
              <a:tr h="370840">
                <a:tc>
                  <a:txBody>
                    <a:bodyPr/>
                    <a:lstStyle/>
                    <a:p>
                      <a:pPr algn="ctr"/>
                      <a:r>
                        <a:rPr lang="en-US" sz="1600" dirty="0"/>
                        <a:t>a (km)</a:t>
                      </a:r>
                      <a:endParaRPr lang="en-SG" sz="1600" b="1" i="1" dirty="0"/>
                    </a:p>
                  </a:txBody>
                  <a:tcPr anchor="ctr"/>
                </a:tc>
                <a:tc>
                  <a:txBody>
                    <a:bodyPr/>
                    <a:lstStyle/>
                    <a:p>
                      <a:pPr algn="ctr"/>
                      <a:r>
                        <a:rPr lang="en-SG" sz="1800" kern="1200" dirty="0">
                          <a:effectLst/>
                        </a:rPr>
                        <a:t>42164</a:t>
                      </a:r>
                      <a:endParaRPr lang="en-SG" dirty="0"/>
                    </a:p>
                  </a:txBody>
                  <a:tcPr anchor="ctr"/>
                </a:tc>
                <a:tc>
                  <a:txBody>
                    <a:bodyPr/>
                    <a:lstStyle/>
                    <a:p>
                      <a:pPr algn="ctr"/>
                      <a:r>
                        <a:rPr lang="en-SG" sz="1800" kern="1200" dirty="0">
                          <a:effectLst/>
                        </a:rPr>
                        <a:t>42164</a:t>
                      </a:r>
                      <a:endParaRPr lang="en-SG" dirty="0"/>
                    </a:p>
                  </a:txBody>
                  <a:tcPr anchor="ctr"/>
                </a:tc>
                <a:extLst>
                  <a:ext uri="{0D108BD9-81ED-4DB2-BD59-A6C34878D82A}">
                    <a16:rowId xmlns:a16="http://schemas.microsoft.com/office/drawing/2014/main" val="10001"/>
                  </a:ext>
                </a:extLst>
              </a:tr>
              <a:tr h="370840">
                <a:tc>
                  <a:txBody>
                    <a:bodyPr/>
                    <a:lstStyle/>
                    <a:p>
                      <a:pPr algn="ctr"/>
                      <a:r>
                        <a:rPr lang="en-US" sz="1600" dirty="0"/>
                        <a:t>e</a:t>
                      </a:r>
                      <a:endParaRPr lang="en-SG" sz="1600" b="1" i="1" dirty="0"/>
                    </a:p>
                  </a:txBody>
                  <a:tcPr anchor="ctr"/>
                </a:tc>
                <a:tc>
                  <a:txBody>
                    <a:bodyPr/>
                    <a:lstStyle/>
                    <a:p>
                      <a:pPr algn="ctr"/>
                      <a:r>
                        <a:rPr lang="en-US" dirty="0"/>
                        <a:t>0</a:t>
                      </a:r>
                      <a:endParaRPr lang="en-SG" dirty="0"/>
                    </a:p>
                  </a:txBody>
                  <a:tcPr anchor="ctr"/>
                </a:tc>
                <a:tc>
                  <a:txBody>
                    <a:bodyPr/>
                    <a:lstStyle/>
                    <a:p>
                      <a:pPr algn="ctr"/>
                      <a:r>
                        <a:rPr lang="en-US" dirty="0"/>
                        <a:t>0</a:t>
                      </a:r>
                      <a:endParaRPr lang="en-SG" dirty="0"/>
                    </a:p>
                  </a:txBody>
                  <a:tcPr anchor="ctr"/>
                </a:tc>
                <a:extLst>
                  <a:ext uri="{0D108BD9-81ED-4DB2-BD59-A6C34878D82A}">
                    <a16:rowId xmlns:a16="http://schemas.microsoft.com/office/drawing/2014/main" val="10002"/>
                  </a:ext>
                </a:extLst>
              </a:tr>
              <a:tr h="370840">
                <a:tc>
                  <a:txBody>
                    <a:bodyPr/>
                    <a:lstStyle/>
                    <a:p>
                      <a:pPr algn="ctr"/>
                      <a:r>
                        <a:rPr lang="en-SG" sz="1600" dirty="0"/>
                        <a:t>Inclination </a:t>
                      </a:r>
                    </a:p>
                  </a:txBody>
                  <a:tcPr anchor="ctr"/>
                </a:tc>
                <a:tc>
                  <a:txBody>
                    <a:bodyPr/>
                    <a:lstStyle/>
                    <a:p>
                      <a:pPr algn="ctr"/>
                      <a:r>
                        <a:rPr lang="en-US" dirty="0"/>
                        <a:t>0</a:t>
                      </a:r>
                      <a:endParaRPr lang="en-SG" dirty="0"/>
                    </a:p>
                  </a:txBody>
                  <a:tcPr anchor="ctr"/>
                </a:tc>
                <a:tc>
                  <a:txBody>
                    <a:bodyPr/>
                    <a:lstStyle/>
                    <a:p>
                      <a:pPr algn="ctr"/>
                      <a:r>
                        <a:rPr lang="en-US" dirty="0"/>
                        <a:t>29</a:t>
                      </a:r>
                      <a:endParaRPr lang="en-SG" dirty="0"/>
                    </a:p>
                  </a:txBody>
                  <a:tcPr anchor="ctr"/>
                </a:tc>
                <a:extLst>
                  <a:ext uri="{0D108BD9-81ED-4DB2-BD59-A6C34878D82A}">
                    <a16:rowId xmlns:a16="http://schemas.microsoft.com/office/drawing/2014/main" val="10003"/>
                  </a:ext>
                </a:extLst>
              </a:tr>
              <a:tr h="370840">
                <a:tc>
                  <a:txBody>
                    <a:bodyPr/>
                    <a:lstStyle/>
                    <a:p>
                      <a:pPr algn="ctr"/>
                      <a:r>
                        <a:rPr lang="en-US" sz="1600" dirty="0"/>
                        <a:t>Planes</a:t>
                      </a:r>
                      <a:endParaRPr lang="en-SG" sz="1600" dirty="0"/>
                    </a:p>
                  </a:txBody>
                  <a:tcPr anchor="ctr"/>
                </a:tc>
                <a:tc>
                  <a:txBody>
                    <a:bodyPr/>
                    <a:lstStyle/>
                    <a:p>
                      <a:pPr algn="ctr"/>
                      <a:r>
                        <a:rPr lang="en-US" dirty="0"/>
                        <a:t>1</a:t>
                      </a:r>
                      <a:endParaRPr lang="en-SG" dirty="0"/>
                    </a:p>
                  </a:txBody>
                  <a:tcPr anchor="ctr"/>
                </a:tc>
                <a:tc>
                  <a:txBody>
                    <a:bodyPr/>
                    <a:lstStyle/>
                    <a:p>
                      <a:pPr algn="ctr"/>
                      <a:r>
                        <a:rPr lang="en-US" dirty="0"/>
                        <a:t>2</a:t>
                      </a:r>
                      <a:endParaRPr lang="en-SG" dirty="0"/>
                    </a:p>
                  </a:txBody>
                  <a:tcPr anchor="ctr"/>
                </a:tc>
                <a:extLst>
                  <a:ext uri="{0D108BD9-81ED-4DB2-BD59-A6C34878D82A}">
                    <a16:rowId xmlns:a16="http://schemas.microsoft.com/office/drawing/2014/main" val="10004"/>
                  </a:ext>
                </a:extLst>
              </a:tr>
            </a:tbl>
          </a:graphicData>
        </a:graphic>
      </p:graphicFrame>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6288" y="544218"/>
            <a:ext cx="3600000" cy="2195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555965" y="6597353"/>
            <a:ext cx="4572000" cy="246221"/>
          </a:xfrm>
          <a:prstGeom prst="rect">
            <a:avLst/>
          </a:prstGeom>
        </p:spPr>
        <p:txBody>
          <a:bodyPr>
            <a:spAutoFit/>
          </a:bodyPr>
          <a:lstStyle/>
          <a:p>
            <a:r>
              <a:rPr lang="en-SG" sz="1000" dirty="0">
                <a:hlinkClick r:id="rId3"/>
              </a:rPr>
              <a:t>https://insidegnss.com/auto/julyaug17-IRNSS.pdf</a:t>
            </a:r>
            <a:endParaRPr lang="en-SG" sz="1000" dirty="0"/>
          </a:p>
        </p:txBody>
      </p:sp>
      <p:sp>
        <p:nvSpPr>
          <p:cNvPr id="11" name="TextBox 10"/>
          <p:cNvSpPr txBox="1"/>
          <p:nvPr/>
        </p:nvSpPr>
        <p:spPr>
          <a:xfrm>
            <a:off x="2252367" y="5120024"/>
            <a:ext cx="3491880" cy="64633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SG" dirty="0"/>
              <a:t>IRNSS uses different frequency to the GPS system (L &amp; S Band)</a:t>
            </a:r>
          </a:p>
        </p:txBody>
      </p:sp>
      <p:pic>
        <p:nvPicPr>
          <p:cNvPr id="25604" name="Picture 4" descr="IRNSS_Auto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6288" y="3140968"/>
            <a:ext cx="36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396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SG" dirty="0" err="1"/>
              <a:t>Beidou</a:t>
            </a:r>
            <a:r>
              <a:rPr lang="en-SG" dirty="0"/>
              <a:t> (COMPASS)</a:t>
            </a:r>
          </a:p>
        </p:txBody>
      </p:sp>
      <p:pic>
        <p:nvPicPr>
          <p:cNvPr id="24579" name="Picture 3" descr="D:\2019\Taiwan\Course\GNSS\beidou_og_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188640"/>
            <a:ext cx="3220676" cy="324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5545254" y="1539917"/>
            <a:ext cx="1301583" cy="537446"/>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03623" y="1539917"/>
            <a:ext cx="3050835" cy="1569660"/>
          </a:xfrm>
          <a:prstGeom prst="rect">
            <a:avLst/>
          </a:prstGeom>
          <a:noFill/>
        </p:spPr>
        <p:txBody>
          <a:bodyPr wrap="none" rtlCol="0">
            <a:spAutoFit/>
          </a:bodyPr>
          <a:lstStyle/>
          <a:p>
            <a:pPr algn="r"/>
            <a:r>
              <a:rPr lang="en-US" sz="2400" dirty="0"/>
              <a:t>BDS-2 &amp; BDS-3</a:t>
            </a:r>
          </a:p>
          <a:p>
            <a:pPr algn="r"/>
            <a:r>
              <a:rPr lang="en-US" sz="2400" dirty="0"/>
              <a:t>GEO; IGSO; MEO orbits</a:t>
            </a:r>
          </a:p>
          <a:p>
            <a:pPr algn="r"/>
            <a:r>
              <a:rPr lang="en-US" sz="2400" dirty="0"/>
              <a:t>49 operational</a:t>
            </a:r>
          </a:p>
          <a:p>
            <a:pPr algn="r"/>
            <a:r>
              <a:rPr lang="en-SG" sz="2400" dirty="0"/>
              <a:t>Circular orbit</a:t>
            </a:r>
            <a:endParaRPr lang="en-US" sz="2400" dirty="0"/>
          </a:p>
        </p:txBody>
      </p:sp>
      <p:sp>
        <p:nvSpPr>
          <p:cNvPr id="4" name="Rectangle 3"/>
          <p:cNvSpPr/>
          <p:nvPr/>
        </p:nvSpPr>
        <p:spPr>
          <a:xfrm>
            <a:off x="1598726" y="6259378"/>
            <a:ext cx="5433378" cy="553998"/>
          </a:xfrm>
          <a:prstGeom prst="rect">
            <a:avLst/>
          </a:prstGeom>
        </p:spPr>
        <p:txBody>
          <a:bodyPr wrap="square">
            <a:spAutoFit/>
          </a:bodyPr>
          <a:lstStyle/>
          <a:p>
            <a:r>
              <a:rPr lang="en-SG" sz="1000" dirty="0">
                <a:hlinkClick r:id="rId3"/>
              </a:rPr>
              <a:t>https://www.glonass-iac.ru/en/guide/beidou.php</a:t>
            </a:r>
            <a:endParaRPr lang="en-SG" sz="1000" dirty="0"/>
          </a:p>
          <a:p>
            <a:r>
              <a:rPr lang="en-SG" sz="1000" dirty="0">
                <a:hlinkClick r:id="rId4"/>
              </a:rPr>
              <a:t>http://en.beidou.gov.cn/SYSTEMS/Monitoringandevaluation/</a:t>
            </a:r>
            <a:endParaRPr lang="en-SG" sz="1000" dirty="0"/>
          </a:p>
          <a:p>
            <a:r>
              <a:rPr lang="en-SG" sz="1000" dirty="0">
                <a:hlinkClick r:id="rId5"/>
              </a:rPr>
              <a:t>http://www.csno-tarc.cn/system/constellation</a:t>
            </a:r>
            <a:endParaRPr lang="en-SG" sz="1000" dirty="0"/>
          </a:p>
        </p:txBody>
      </p:sp>
      <p:pic>
        <p:nvPicPr>
          <p:cNvPr id="24582" name="Picture 6" descr="http://www.csno-tarc.cn/static/GNSS_CAAET/BDS/MA/REAL/VisSatNum/2019234_12_vissmal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7966" y="3507463"/>
            <a:ext cx="5545833" cy="32606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nvGraphicFramePr>
        <p:xfrm>
          <a:off x="1338457" y="3765107"/>
          <a:ext cx="3816001" cy="1854200"/>
        </p:xfrm>
        <a:graphic>
          <a:graphicData uri="http://schemas.openxmlformats.org/drawingml/2006/table">
            <a:tbl>
              <a:tblPr firstRow="1" bandRow="1">
                <a:tableStyleId>{9DCAF9ED-07DC-4A11-8D7F-57B35C25682E}</a:tableStyleId>
              </a:tblPr>
              <a:tblGrid>
                <a:gridCol w="1072883">
                  <a:extLst>
                    <a:ext uri="{9D8B030D-6E8A-4147-A177-3AD203B41FA5}">
                      <a16:colId xmlns:a16="http://schemas.microsoft.com/office/drawing/2014/main" val="20000"/>
                    </a:ext>
                  </a:extLst>
                </a:gridCol>
                <a:gridCol w="871333">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935681">
                  <a:extLst>
                    <a:ext uri="{9D8B030D-6E8A-4147-A177-3AD203B41FA5}">
                      <a16:colId xmlns:a16="http://schemas.microsoft.com/office/drawing/2014/main" val="20003"/>
                    </a:ext>
                  </a:extLst>
                </a:gridCol>
              </a:tblGrid>
              <a:tr h="370840">
                <a:tc>
                  <a:txBody>
                    <a:bodyPr/>
                    <a:lstStyle/>
                    <a:p>
                      <a:endParaRPr lang="en-SG" dirty="0"/>
                    </a:p>
                  </a:txBody>
                  <a:tcPr anchor="ctr"/>
                </a:tc>
                <a:tc>
                  <a:txBody>
                    <a:bodyPr/>
                    <a:lstStyle/>
                    <a:p>
                      <a:pPr algn="ctr"/>
                      <a:r>
                        <a:rPr lang="en-US" dirty="0"/>
                        <a:t>GEO</a:t>
                      </a:r>
                      <a:endParaRPr lang="en-SG" dirty="0"/>
                    </a:p>
                  </a:txBody>
                  <a:tcPr anchor="ctr"/>
                </a:tc>
                <a:tc>
                  <a:txBody>
                    <a:bodyPr/>
                    <a:lstStyle/>
                    <a:p>
                      <a:pPr algn="ctr"/>
                      <a:r>
                        <a:rPr lang="en-US" dirty="0"/>
                        <a:t>IGSO</a:t>
                      </a:r>
                      <a:endParaRPr lang="en-SG" dirty="0"/>
                    </a:p>
                  </a:txBody>
                  <a:tcPr anchor="ctr"/>
                </a:tc>
                <a:tc>
                  <a:txBody>
                    <a:bodyPr/>
                    <a:lstStyle/>
                    <a:p>
                      <a:pPr algn="ctr"/>
                      <a:r>
                        <a:rPr lang="en-US" dirty="0"/>
                        <a:t>MEO</a:t>
                      </a:r>
                      <a:endParaRPr lang="en-SG" dirty="0"/>
                    </a:p>
                  </a:txBody>
                  <a:tcPr anchor="ctr"/>
                </a:tc>
                <a:extLst>
                  <a:ext uri="{0D108BD9-81ED-4DB2-BD59-A6C34878D82A}">
                    <a16:rowId xmlns:a16="http://schemas.microsoft.com/office/drawing/2014/main" val="10000"/>
                  </a:ext>
                </a:extLst>
              </a:tr>
              <a:tr h="370840">
                <a:tc>
                  <a:txBody>
                    <a:bodyPr/>
                    <a:lstStyle/>
                    <a:p>
                      <a:pPr algn="ctr"/>
                      <a:r>
                        <a:rPr lang="en-US" sz="1600" dirty="0"/>
                        <a:t>a (km)</a:t>
                      </a:r>
                      <a:endParaRPr lang="en-SG" sz="1600" b="1" i="1" dirty="0"/>
                    </a:p>
                  </a:txBody>
                  <a:tcPr anchor="ctr"/>
                </a:tc>
                <a:tc>
                  <a:txBody>
                    <a:bodyPr/>
                    <a:lstStyle/>
                    <a:p>
                      <a:pPr algn="ctr"/>
                      <a:r>
                        <a:rPr lang="en-SG" sz="1800" kern="1200" dirty="0">
                          <a:effectLst/>
                        </a:rPr>
                        <a:t>42164</a:t>
                      </a:r>
                      <a:endParaRPr lang="en-SG" dirty="0"/>
                    </a:p>
                  </a:txBody>
                  <a:tcPr anchor="ctr"/>
                </a:tc>
                <a:tc>
                  <a:txBody>
                    <a:bodyPr/>
                    <a:lstStyle/>
                    <a:p>
                      <a:pPr algn="ctr"/>
                      <a:r>
                        <a:rPr lang="en-SG" sz="1800" kern="1200" dirty="0">
                          <a:effectLst/>
                        </a:rPr>
                        <a:t>42164</a:t>
                      </a:r>
                      <a:endParaRPr lang="en-SG" dirty="0"/>
                    </a:p>
                  </a:txBody>
                  <a:tcPr anchor="ctr"/>
                </a:tc>
                <a:tc>
                  <a:txBody>
                    <a:bodyPr/>
                    <a:lstStyle/>
                    <a:p>
                      <a:pPr algn="ctr"/>
                      <a:r>
                        <a:rPr lang="en-SG" sz="1800" kern="1200" dirty="0">
                          <a:effectLst/>
                        </a:rPr>
                        <a:t>27878</a:t>
                      </a:r>
                      <a:endParaRPr lang="en-SG" dirty="0"/>
                    </a:p>
                  </a:txBody>
                  <a:tcPr anchor="ctr"/>
                </a:tc>
                <a:extLst>
                  <a:ext uri="{0D108BD9-81ED-4DB2-BD59-A6C34878D82A}">
                    <a16:rowId xmlns:a16="http://schemas.microsoft.com/office/drawing/2014/main" val="10001"/>
                  </a:ext>
                </a:extLst>
              </a:tr>
              <a:tr h="370840">
                <a:tc>
                  <a:txBody>
                    <a:bodyPr/>
                    <a:lstStyle/>
                    <a:p>
                      <a:pPr algn="ctr"/>
                      <a:r>
                        <a:rPr lang="en-US" sz="1600" dirty="0"/>
                        <a:t>e</a:t>
                      </a:r>
                      <a:endParaRPr lang="en-SG" sz="1600" b="1" i="1" dirty="0"/>
                    </a:p>
                  </a:txBody>
                  <a:tcPr anchor="ctr"/>
                </a:tc>
                <a:tc>
                  <a:txBody>
                    <a:bodyPr/>
                    <a:lstStyle/>
                    <a:p>
                      <a:pPr algn="ctr"/>
                      <a:r>
                        <a:rPr lang="en-US" dirty="0"/>
                        <a:t>0</a:t>
                      </a:r>
                      <a:endParaRPr lang="en-SG" dirty="0"/>
                    </a:p>
                  </a:txBody>
                  <a:tcPr anchor="ctr"/>
                </a:tc>
                <a:tc>
                  <a:txBody>
                    <a:bodyPr/>
                    <a:lstStyle/>
                    <a:p>
                      <a:pPr algn="ctr"/>
                      <a:r>
                        <a:rPr lang="en-US" dirty="0"/>
                        <a:t>0</a:t>
                      </a:r>
                      <a:endParaRPr lang="en-SG" dirty="0"/>
                    </a:p>
                  </a:txBody>
                  <a:tcPr anchor="ctr"/>
                </a:tc>
                <a:tc>
                  <a:txBody>
                    <a:bodyPr/>
                    <a:lstStyle/>
                    <a:p>
                      <a:pPr algn="ctr"/>
                      <a:r>
                        <a:rPr lang="en-US" dirty="0"/>
                        <a:t>0</a:t>
                      </a:r>
                      <a:endParaRPr lang="en-SG" dirty="0"/>
                    </a:p>
                  </a:txBody>
                  <a:tcPr anchor="ctr"/>
                </a:tc>
                <a:extLst>
                  <a:ext uri="{0D108BD9-81ED-4DB2-BD59-A6C34878D82A}">
                    <a16:rowId xmlns:a16="http://schemas.microsoft.com/office/drawing/2014/main" val="10002"/>
                  </a:ext>
                </a:extLst>
              </a:tr>
              <a:tr h="370840">
                <a:tc>
                  <a:txBody>
                    <a:bodyPr/>
                    <a:lstStyle/>
                    <a:p>
                      <a:pPr algn="ctr"/>
                      <a:r>
                        <a:rPr lang="en-SG" sz="1600" dirty="0"/>
                        <a:t>Inclination </a:t>
                      </a:r>
                    </a:p>
                  </a:txBody>
                  <a:tcPr anchor="ctr"/>
                </a:tc>
                <a:tc>
                  <a:txBody>
                    <a:bodyPr/>
                    <a:lstStyle/>
                    <a:p>
                      <a:pPr algn="ctr"/>
                      <a:r>
                        <a:rPr lang="en-US" dirty="0"/>
                        <a:t>0</a:t>
                      </a:r>
                      <a:endParaRPr lang="en-SG" dirty="0"/>
                    </a:p>
                  </a:txBody>
                  <a:tcPr anchor="ctr"/>
                </a:tc>
                <a:tc>
                  <a:txBody>
                    <a:bodyPr/>
                    <a:lstStyle/>
                    <a:p>
                      <a:pPr algn="ctr"/>
                      <a:r>
                        <a:rPr lang="en-US" dirty="0"/>
                        <a:t>55</a:t>
                      </a:r>
                      <a:endParaRPr lang="en-SG" dirty="0"/>
                    </a:p>
                  </a:txBody>
                  <a:tcPr anchor="ctr"/>
                </a:tc>
                <a:tc>
                  <a:txBody>
                    <a:bodyPr/>
                    <a:lstStyle/>
                    <a:p>
                      <a:pPr algn="ctr"/>
                      <a:r>
                        <a:rPr lang="en-US" dirty="0"/>
                        <a:t>55</a:t>
                      </a:r>
                      <a:endParaRPr lang="en-SG" dirty="0"/>
                    </a:p>
                  </a:txBody>
                  <a:tcPr anchor="ctr"/>
                </a:tc>
                <a:extLst>
                  <a:ext uri="{0D108BD9-81ED-4DB2-BD59-A6C34878D82A}">
                    <a16:rowId xmlns:a16="http://schemas.microsoft.com/office/drawing/2014/main" val="10003"/>
                  </a:ext>
                </a:extLst>
              </a:tr>
              <a:tr h="370840">
                <a:tc>
                  <a:txBody>
                    <a:bodyPr/>
                    <a:lstStyle/>
                    <a:p>
                      <a:pPr algn="ctr"/>
                      <a:r>
                        <a:rPr lang="en-US" sz="1600" dirty="0"/>
                        <a:t>Planes</a:t>
                      </a:r>
                      <a:endParaRPr lang="en-SG" sz="1600" dirty="0"/>
                    </a:p>
                  </a:txBody>
                  <a:tcPr anchor="ctr"/>
                </a:tc>
                <a:tc>
                  <a:txBody>
                    <a:bodyPr/>
                    <a:lstStyle/>
                    <a:p>
                      <a:pPr algn="ctr"/>
                      <a:r>
                        <a:rPr lang="en-US" dirty="0"/>
                        <a:t>1</a:t>
                      </a:r>
                      <a:endParaRPr lang="en-SG" dirty="0"/>
                    </a:p>
                  </a:txBody>
                  <a:tcPr anchor="ctr"/>
                </a:tc>
                <a:tc>
                  <a:txBody>
                    <a:bodyPr/>
                    <a:lstStyle/>
                    <a:p>
                      <a:pPr algn="ctr"/>
                      <a:r>
                        <a:rPr lang="en-US" dirty="0"/>
                        <a:t>3</a:t>
                      </a:r>
                      <a:endParaRPr lang="en-SG" dirty="0"/>
                    </a:p>
                  </a:txBody>
                  <a:tcPr anchor="ctr"/>
                </a:tc>
                <a:tc>
                  <a:txBody>
                    <a:bodyPr/>
                    <a:lstStyle/>
                    <a:p>
                      <a:pPr algn="ctr"/>
                      <a:r>
                        <a:rPr lang="en-US" dirty="0"/>
                        <a:t>3</a:t>
                      </a:r>
                      <a:endParaRPr lang="en-SG" dirty="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87066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4163494" y="1534599"/>
            <a:ext cx="1301583" cy="537446"/>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9136" y="1534600"/>
            <a:ext cx="3845024" cy="1200329"/>
          </a:xfrm>
          <a:prstGeom prst="rect">
            <a:avLst/>
          </a:prstGeom>
          <a:noFill/>
        </p:spPr>
        <p:txBody>
          <a:bodyPr wrap="square" rtlCol="0">
            <a:spAutoFit/>
          </a:bodyPr>
          <a:lstStyle/>
          <a:p>
            <a:pPr algn="r"/>
            <a:r>
              <a:rPr lang="en-US" sz="2400" dirty="0"/>
              <a:t>GEO; IEGSO (QZ)orbits</a:t>
            </a:r>
          </a:p>
          <a:p>
            <a:pPr algn="r"/>
            <a:r>
              <a:rPr lang="en-US" sz="2400" dirty="0"/>
              <a:t>4 operational (1 GEO; 3 QZ)</a:t>
            </a:r>
          </a:p>
          <a:p>
            <a:pPr algn="r"/>
            <a:r>
              <a:rPr lang="en-US" sz="2400" dirty="0"/>
              <a:t>Elliptic orbit</a:t>
            </a:r>
          </a:p>
        </p:txBody>
      </p:sp>
      <p:graphicFrame>
        <p:nvGraphicFramePr>
          <p:cNvPr id="5" name="Table 4"/>
          <p:cNvGraphicFramePr>
            <a:graphicFrameLocks noGrp="1"/>
          </p:cNvGraphicFramePr>
          <p:nvPr/>
        </p:nvGraphicFramePr>
        <p:xfrm>
          <a:off x="897816" y="3927738"/>
          <a:ext cx="2880320" cy="1854200"/>
        </p:xfrm>
        <a:graphic>
          <a:graphicData uri="http://schemas.openxmlformats.org/drawingml/2006/table">
            <a:tbl>
              <a:tblPr firstRow="1" bandRow="1">
                <a:tableStyleId>{9DCAF9ED-07DC-4A11-8D7F-57B35C25682E}</a:tableStyleId>
              </a:tblPr>
              <a:tblGrid>
                <a:gridCol w="1072883">
                  <a:extLst>
                    <a:ext uri="{9D8B030D-6E8A-4147-A177-3AD203B41FA5}">
                      <a16:colId xmlns:a16="http://schemas.microsoft.com/office/drawing/2014/main" val="20000"/>
                    </a:ext>
                  </a:extLst>
                </a:gridCol>
                <a:gridCol w="871333">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tblGrid>
              <a:tr h="370840">
                <a:tc>
                  <a:txBody>
                    <a:bodyPr/>
                    <a:lstStyle/>
                    <a:p>
                      <a:endParaRPr lang="en-SG" dirty="0"/>
                    </a:p>
                  </a:txBody>
                  <a:tcPr anchor="ctr"/>
                </a:tc>
                <a:tc>
                  <a:txBody>
                    <a:bodyPr/>
                    <a:lstStyle/>
                    <a:p>
                      <a:pPr algn="ctr"/>
                      <a:r>
                        <a:rPr lang="en-US" dirty="0"/>
                        <a:t>GEO</a:t>
                      </a:r>
                      <a:endParaRPr lang="en-SG" dirty="0"/>
                    </a:p>
                  </a:txBody>
                  <a:tcPr anchor="ctr"/>
                </a:tc>
                <a:tc>
                  <a:txBody>
                    <a:bodyPr/>
                    <a:lstStyle/>
                    <a:p>
                      <a:pPr algn="ctr"/>
                      <a:r>
                        <a:rPr lang="en-US" dirty="0"/>
                        <a:t>QZ</a:t>
                      </a:r>
                      <a:endParaRPr lang="en-SG" dirty="0"/>
                    </a:p>
                  </a:txBody>
                  <a:tcPr anchor="ctr"/>
                </a:tc>
                <a:extLst>
                  <a:ext uri="{0D108BD9-81ED-4DB2-BD59-A6C34878D82A}">
                    <a16:rowId xmlns:a16="http://schemas.microsoft.com/office/drawing/2014/main" val="10000"/>
                  </a:ext>
                </a:extLst>
              </a:tr>
              <a:tr h="370840">
                <a:tc>
                  <a:txBody>
                    <a:bodyPr/>
                    <a:lstStyle/>
                    <a:p>
                      <a:pPr algn="ctr"/>
                      <a:r>
                        <a:rPr lang="en-US" sz="1600" dirty="0"/>
                        <a:t>a (km)</a:t>
                      </a:r>
                      <a:endParaRPr lang="en-SG" sz="1600" b="1" i="1" dirty="0"/>
                    </a:p>
                  </a:txBody>
                  <a:tcPr anchor="ctr"/>
                </a:tc>
                <a:tc>
                  <a:txBody>
                    <a:bodyPr/>
                    <a:lstStyle/>
                    <a:p>
                      <a:pPr algn="ctr"/>
                      <a:r>
                        <a:rPr lang="en-SG" sz="1800" kern="1200" dirty="0">
                          <a:effectLst/>
                        </a:rPr>
                        <a:t>42164</a:t>
                      </a:r>
                      <a:endParaRPr lang="en-SG" dirty="0"/>
                    </a:p>
                  </a:txBody>
                  <a:tcPr anchor="ctr"/>
                </a:tc>
                <a:tc>
                  <a:txBody>
                    <a:bodyPr/>
                    <a:lstStyle/>
                    <a:p>
                      <a:pPr algn="ctr"/>
                      <a:r>
                        <a:rPr lang="en-SG" sz="1800" kern="1200" dirty="0">
                          <a:effectLst/>
                        </a:rPr>
                        <a:t>42164</a:t>
                      </a:r>
                      <a:endParaRPr lang="en-SG" dirty="0"/>
                    </a:p>
                  </a:txBody>
                  <a:tcPr anchor="ctr"/>
                </a:tc>
                <a:extLst>
                  <a:ext uri="{0D108BD9-81ED-4DB2-BD59-A6C34878D82A}">
                    <a16:rowId xmlns:a16="http://schemas.microsoft.com/office/drawing/2014/main" val="10001"/>
                  </a:ext>
                </a:extLst>
              </a:tr>
              <a:tr h="370840">
                <a:tc>
                  <a:txBody>
                    <a:bodyPr/>
                    <a:lstStyle/>
                    <a:p>
                      <a:pPr algn="ctr"/>
                      <a:r>
                        <a:rPr lang="en-US" sz="1600" dirty="0"/>
                        <a:t>e</a:t>
                      </a:r>
                      <a:endParaRPr lang="en-SG" sz="1600" b="1" i="1" dirty="0"/>
                    </a:p>
                  </a:txBody>
                  <a:tcPr anchor="ctr"/>
                </a:tc>
                <a:tc>
                  <a:txBody>
                    <a:bodyPr/>
                    <a:lstStyle/>
                    <a:p>
                      <a:pPr algn="ctr"/>
                      <a:r>
                        <a:rPr lang="en-US" dirty="0"/>
                        <a:t>0</a:t>
                      </a:r>
                      <a:endParaRPr lang="en-SG" dirty="0"/>
                    </a:p>
                  </a:txBody>
                  <a:tcPr anchor="ctr"/>
                </a:tc>
                <a:tc>
                  <a:txBody>
                    <a:bodyPr/>
                    <a:lstStyle/>
                    <a:p>
                      <a:pPr algn="ctr"/>
                      <a:r>
                        <a:rPr lang="en-US" dirty="0"/>
                        <a:t>0.075</a:t>
                      </a:r>
                      <a:endParaRPr lang="en-SG" dirty="0"/>
                    </a:p>
                  </a:txBody>
                  <a:tcPr anchor="ctr"/>
                </a:tc>
                <a:extLst>
                  <a:ext uri="{0D108BD9-81ED-4DB2-BD59-A6C34878D82A}">
                    <a16:rowId xmlns:a16="http://schemas.microsoft.com/office/drawing/2014/main" val="10002"/>
                  </a:ext>
                </a:extLst>
              </a:tr>
              <a:tr h="370840">
                <a:tc>
                  <a:txBody>
                    <a:bodyPr/>
                    <a:lstStyle/>
                    <a:p>
                      <a:pPr algn="ctr"/>
                      <a:r>
                        <a:rPr lang="en-SG" sz="1600" dirty="0"/>
                        <a:t>Inclination </a:t>
                      </a:r>
                    </a:p>
                  </a:txBody>
                  <a:tcPr anchor="ctr"/>
                </a:tc>
                <a:tc>
                  <a:txBody>
                    <a:bodyPr/>
                    <a:lstStyle/>
                    <a:p>
                      <a:pPr algn="ctr"/>
                      <a:r>
                        <a:rPr lang="en-US" dirty="0"/>
                        <a:t>0</a:t>
                      </a:r>
                      <a:endParaRPr lang="en-SG" dirty="0"/>
                    </a:p>
                  </a:txBody>
                  <a:tcPr anchor="ctr"/>
                </a:tc>
                <a:tc>
                  <a:txBody>
                    <a:bodyPr/>
                    <a:lstStyle/>
                    <a:p>
                      <a:pPr algn="ctr"/>
                      <a:r>
                        <a:rPr lang="en-US" dirty="0"/>
                        <a:t>~41</a:t>
                      </a:r>
                      <a:endParaRPr lang="en-SG" dirty="0"/>
                    </a:p>
                  </a:txBody>
                  <a:tcPr anchor="ctr"/>
                </a:tc>
                <a:extLst>
                  <a:ext uri="{0D108BD9-81ED-4DB2-BD59-A6C34878D82A}">
                    <a16:rowId xmlns:a16="http://schemas.microsoft.com/office/drawing/2014/main" val="10003"/>
                  </a:ext>
                </a:extLst>
              </a:tr>
              <a:tr h="370840">
                <a:tc>
                  <a:txBody>
                    <a:bodyPr/>
                    <a:lstStyle/>
                    <a:p>
                      <a:pPr algn="ctr"/>
                      <a:r>
                        <a:rPr lang="en-US" sz="1600" dirty="0"/>
                        <a:t>Planes</a:t>
                      </a:r>
                      <a:endParaRPr lang="en-SG" sz="1600" dirty="0"/>
                    </a:p>
                  </a:txBody>
                  <a:tcPr anchor="ctr"/>
                </a:tc>
                <a:tc>
                  <a:txBody>
                    <a:bodyPr/>
                    <a:lstStyle/>
                    <a:p>
                      <a:pPr algn="ctr"/>
                      <a:r>
                        <a:rPr lang="en-US" dirty="0"/>
                        <a:t>1</a:t>
                      </a:r>
                      <a:endParaRPr lang="en-SG" dirty="0"/>
                    </a:p>
                  </a:txBody>
                  <a:tcPr anchor="ctr"/>
                </a:tc>
                <a:tc>
                  <a:txBody>
                    <a:bodyPr/>
                    <a:lstStyle/>
                    <a:p>
                      <a:pPr algn="ctr"/>
                      <a:r>
                        <a:rPr lang="en-US" dirty="0"/>
                        <a:t>3</a:t>
                      </a:r>
                      <a:endParaRPr lang="en-SG" dirty="0"/>
                    </a:p>
                  </a:txBody>
                  <a:tcPr anchor="ctr"/>
                </a:tc>
                <a:extLst>
                  <a:ext uri="{0D108BD9-81ED-4DB2-BD59-A6C34878D82A}">
                    <a16:rowId xmlns:a16="http://schemas.microsoft.com/office/drawing/2014/main" val="10004"/>
                  </a:ext>
                </a:extLst>
              </a:tr>
            </a:tbl>
          </a:graphicData>
        </a:graphic>
      </p:graphicFrame>
      <p:pic>
        <p:nvPicPr>
          <p:cNvPr id="26626" name="Picture 2" descr="Image and description of Quasi-Zenith Satellite System (QZSS), see text description in link below"/>
          <p:cNvPicPr>
            <a:picLocks noChangeAspect="1" noChangeArrowheads="1"/>
          </p:cNvPicPr>
          <p:nvPr/>
        </p:nvPicPr>
        <p:blipFill rotWithShape="1">
          <a:blip r:embed="rId2">
            <a:extLst>
              <a:ext uri="{28A0092B-C50C-407E-A947-70E740481C1C}">
                <a14:useLocalDpi xmlns:a14="http://schemas.microsoft.com/office/drawing/2010/main" val="0"/>
              </a:ext>
            </a:extLst>
          </a:blip>
          <a:srcRect b="44320"/>
          <a:stretch/>
        </p:blipFill>
        <p:spPr bwMode="auto">
          <a:xfrm>
            <a:off x="5552440" y="225517"/>
            <a:ext cx="3733800" cy="31556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9136" y="6304002"/>
            <a:ext cx="4572000" cy="553998"/>
          </a:xfrm>
          <a:prstGeom prst="rect">
            <a:avLst/>
          </a:prstGeom>
        </p:spPr>
        <p:txBody>
          <a:bodyPr>
            <a:spAutoFit/>
          </a:bodyPr>
          <a:lstStyle/>
          <a:p>
            <a:r>
              <a:rPr lang="en-SG" sz="1000" dirty="0">
                <a:hlinkClick r:id="rId3"/>
              </a:rPr>
              <a:t>http://www.unoosa.org/documents/pdf/icg/2017/01_icg12.pdf</a:t>
            </a:r>
            <a:endParaRPr lang="en-SG" sz="1000" dirty="0"/>
          </a:p>
          <a:p>
            <a:r>
              <a:rPr lang="en-SG" sz="1000" dirty="0"/>
              <a:t>http://www.unoosa.org/documents/pdf/icg/2018/ait-gnss/11_QZSS_Update.pdf</a:t>
            </a:r>
          </a:p>
          <a:p>
            <a:endParaRPr lang="en-SG" sz="1000" dirty="0"/>
          </a:p>
        </p:txBody>
      </p:sp>
      <p:pic>
        <p:nvPicPr>
          <p:cNvPr id="266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56725" b="50000"/>
          <a:stretch/>
        </p:blipFill>
        <p:spPr bwMode="auto">
          <a:xfrm>
            <a:off x="4701912" y="4071755"/>
            <a:ext cx="4404772" cy="2667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234828" y="3630414"/>
            <a:ext cx="3457613" cy="369332"/>
          </a:xfrm>
          <a:prstGeom prst="rect">
            <a:avLst/>
          </a:prstGeom>
          <a:noFill/>
        </p:spPr>
        <p:txBody>
          <a:bodyPr wrap="none" rtlCol="0">
            <a:spAutoFit/>
          </a:bodyPr>
          <a:lstStyle/>
          <a:p>
            <a:r>
              <a:rPr lang="en-US" dirty="0"/>
              <a:t>Visibility of QZSS satellites at Tokyo</a:t>
            </a:r>
            <a:endParaRPr lang="en-SG" dirty="0"/>
          </a:p>
        </p:txBody>
      </p:sp>
      <p:sp>
        <p:nvSpPr>
          <p:cNvPr id="2" name="Title 1"/>
          <p:cNvSpPr>
            <a:spLocks noGrp="1"/>
          </p:cNvSpPr>
          <p:nvPr>
            <p:ph type="title"/>
          </p:nvPr>
        </p:nvSpPr>
        <p:spPr>
          <a:xfrm>
            <a:off x="321752" y="269320"/>
            <a:ext cx="8229600" cy="1143000"/>
          </a:xfrm>
        </p:spPr>
        <p:txBody>
          <a:bodyPr>
            <a:normAutofit/>
          </a:bodyPr>
          <a:lstStyle/>
          <a:p>
            <a:pPr algn="l"/>
            <a:r>
              <a:rPr lang="en-SG" dirty="0"/>
              <a:t>QZSS </a:t>
            </a:r>
            <a:r>
              <a:rPr lang="en-SG" sz="2400" dirty="0"/>
              <a:t>(Quasi-Zenith Satellite System)</a:t>
            </a:r>
          </a:p>
        </p:txBody>
      </p:sp>
      <p:pic>
        <p:nvPicPr>
          <p:cNvPr id="5122" name="Picture 2" descr="Quasi-Zenith Satellite System - Wikipedia">
            <a:extLst>
              <a:ext uri="{FF2B5EF4-FFF2-40B4-BE49-F238E27FC236}">
                <a16:creationId xmlns:a16="http://schemas.microsoft.com/office/drawing/2014/main" id="{978C1AE4-3AFE-1A40-93E1-D6F7E160B2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4047" y="1287264"/>
            <a:ext cx="2794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2AF55-AABF-F64D-A34E-5209AAF8C15D}"/>
              </a:ext>
            </a:extLst>
          </p:cNvPr>
          <p:cNvPicPr>
            <a:picLocks noChangeAspect="1"/>
          </p:cNvPicPr>
          <p:nvPr/>
        </p:nvPicPr>
        <p:blipFill>
          <a:blip r:embed="rId2"/>
          <a:stretch>
            <a:fillRect/>
          </a:stretch>
        </p:blipFill>
        <p:spPr>
          <a:xfrm>
            <a:off x="-1" y="2043953"/>
            <a:ext cx="9228921" cy="4814047"/>
          </a:xfrm>
          <a:prstGeom prst="rect">
            <a:avLst/>
          </a:prstGeom>
        </p:spPr>
      </p:pic>
      <p:pic>
        <p:nvPicPr>
          <p:cNvPr id="8" name="Picture 7">
            <a:extLst>
              <a:ext uri="{FF2B5EF4-FFF2-40B4-BE49-F238E27FC236}">
                <a16:creationId xmlns:a16="http://schemas.microsoft.com/office/drawing/2014/main" id="{100E73CB-44F4-6E47-8132-57A4FA7ABC62}"/>
              </a:ext>
            </a:extLst>
          </p:cNvPr>
          <p:cNvPicPr>
            <a:picLocks noChangeAspect="1"/>
          </p:cNvPicPr>
          <p:nvPr/>
        </p:nvPicPr>
        <p:blipFill>
          <a:blip r:embed="rId3">
            <a:alphaModFix/>
          </a:blip>
          <a:stretch>
            <a:fillRect/>
          </a:stretch>
        </p:blipFill>
        <p:spPr>
          <a:xfrm>
            <a:off x="5768788" y="440808"/>
            <a:ext cx="6423212" cy="5751752"/>
          </a:xfrm>
          <a:prstGeom prst="rect">
            <a:avLst/>
          </a:prstGeom>
        </p:spPr>
      </p:pic>
      <p:sp>
        <p:nvSpPr>
          <p:cNvPr id="2" name="Title 1"/>
          <p:cNvSpPr>
            <a:spLocks noGrp="1"/>
          </p:cNvSpPr>
          <p:nvPr>
            <p:ph type="title"/>
          </p:nvPr>
        </p:nvSpPr>
        <p:spPr>
          <a:xfrm>
            <a:off x="321752" y="269320"/>
            <a:ext cx="8229600" cy="1143000"/>
          </a:xfrm>
        </p:spPr>
        <p:txBody>
          <a:bodyPr>
            <a:normAutofit/>
          </a:bodyPr>
          <a:lstStyle/>
          <a:p>
            <a:pPr algn="l"/>
            <a:r>
              <a:rPr lang="en-SG" dirty="0"/>
              <a:t>How many satellites are visible?</a:t>
            </a:r>
            <a:endParaRPr lang="en-SG" sz="2400" dirty="0"/>
          </a:p>
        </p:txBody>
      </p:sp>
      <p:sp>
        <p:nvSpPr>
          <p:cNvPr id="10" name="TextBox 9">
            <a:extLst>
              <a:ext uri="{FF2B5EF4-FFF2-40B4-BE49-F238E27FC236}">
                <a16:creationId xmlns:a16="http://schemas.microsoft.com/office/drawing/2014/main" id="{806B271E-66D9-2143-8B80-A4A46E3A0952}"/>
              </a:ext>
            </a:extLst>
          </p:cNvPr>
          <p:cNvSpPr txBox="1"/>
          <p:nvPr/>
        </p:nvSpPr>
        <p:spPr>
          <a:xfrm>
            <a:off x="9628094" y="6508376"/>
            <a:ext cx="1904367" cy="369332"/>
          </a:xfrm>
          <a:prstGeom prst="rect">
            <a:avLst/>
          </a:prstGeom>
          <a:noFill/>
        </p:spPr>
        <p:txBody>
          <a:bodyPr wrap="none" rtlCol="0">
            <a:spAutoFit/>
          </a:bodyPr>
          <a:lstStyle/>
          <a:p>
            <a:r>
              <a:rPr lang="en-US" dirty="0" err="1"/>
              <a:t>gnssplanning.com</a:t>
            </a:r>
            <a:endParaRPr lang="en-US" dirty="0"/>
          </a:p>
        </p:txBody>
      </p:sp>
      <p:sp>
        <p:nvSpPr>
          <p:cNvPr id="11" name="TextBox 10">
            <a:extLst>
              <a:ext uri="{FF2B5EF4-FFF2-40B4-BE49-F238E27FC236}">
                <a16:creationId xmlns:a16="http://schemas.microsoft.com/office/drawing/2014/main" id="{9C9957B0-0D07-1F4E-BE7B-DD903738B5C5}"/>
              </a:ext>
            </a:extLst>
          </p:cNvPr>
          <p:cNvSpPr txBox="1"/>
          <p:nvPr/>
        </p:nvSpPr>
        <p:spPr>
          <a:xfrm>
            <a:off x="321752" y="1543470"/>
            <a:ext cx="2322302" cy="369332"/>
          </a:xfrm>
          <a:prstGeom prst="rect">
            <a:avLst/>
          </a:prstGeom>
          <a:noFill/>
        </p:spPr>
        <p:txBody>
          <a:bodyPr wrap="none" rtlCol="0">
            <a:spAutoFit/>
          </a:bodyPr>
          <a:lstStyle/>
          <a:p>
            <a:r>
              <a:rPr lang="en-US" dirty="0"/>
              <a:t>Location: Albuquerque</a:t>
            </a:r>
          </a:p>
        </p:txBody>
      </p:sp>
    </p:spTree>
    <p:extLst>
      <p:ext uri="{BB962C8B-B14F-4D97-AF65-F5344CB8AC3E}">
        <p14:creationId xmlns:p14="http://schemas.microsoft.com/office/powerpoint/2010/main" val="36495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838200" y="80390"/>
            <a:ext cx="10515600" cy="731267"/>
          </a:xfrm>
        </p:spPr>
        <p:txBody>
          <a:bodyPr>
            <a:normAutofit/>
          </a:bodyPr>
          <a:lstStyle/>
          <a:p>
            <a:pPr algn="ctr"/>
            <a:r>
              <a:rPr lang="en-US" sz="3600" dirty="0">
                <a:latin typeface="Helvetica Light" panose="020B0403020202020204" pitchFamily="34" charset="0"/>
              </a:rPr>
              <a:t>Very early development</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382C2CA-4F17-C749-BEA5-4F294BAFEA76}"/>
                  </a:ext>
                </a:extLst>
              </p:cNvPr>
              <p:cNvSpPr>
                <a:spLocks noGrp="1"/>
              </p:cNvSpPr>
              <p:nvPr>
                <p:ph idx="1"/>
              </p:nvPr>
            </p:nvSpPr>
            <p:spPr>
              <a:xfrm>
                <a:off x="282102" y="811655"/>
                <a:ext cx="4540270" cy="6220515"/>
              </a:xfrm>
            </p:spPr>
            <p:txBody>
              <a:bodyPr>
                <a:normAutofit fontScale="92500" lnSpcReduction="10000"/>
              </a:bodyPr>
              <a:lstStyle/>
              <a:p>
                <a:pPr marL="0" indent="0">
                  <a:buNone/>
                </a:pPr>
                <a:r>
                  <a:rPr lang="en-US" sz="2400" dirty="0">
                    <a:latin typeface="Helvetica Light" panose="020B0403020202020204" pitchFamily="34" charset="0"/>
                  </a:rPr>
                  <a:t>Eratosthenes (3</a:t>
                </a:r>
                <a:r>
                  <a:rPr lang="en-US" sz="2400" baseline="30000" dirty="0">
                    <a:latin typeface="Helvetica Light" panose="020B0403020202020204" pitchFamily="34" charset="0"/>
                  </a:rPr>
                  <a:t>rd</a:t>
                </a:r>
                <a:r>
                  <a:rPr lang="en-US" sz="2400" dirty="0">
                    <a:latin typeface="Helvetica Light" panose="020B0403020202020204" pitchFamily="34" charset="0"/>
                  </a:rPr>
                  <a:t> century BCE):</a:t>
                </a:r>
              </a:p>
              <a:p>
                <a:pPr marL="0" indent="0">
                  <a:buNone/>
                </a:pPr>
                <a:r>
                  <a:rPr lang="en-US" sz="2400" dirty="0">
                    <a:latin typeface="Helvetica Light" panose="020B0403020202020204" pitchFamily="34" charset="0"/>
                  </a:rPr>
                  <a:t>Noted the sun was directly overhead in </a:t>
                </a:r>
                <a:r>
                  <a:rPr lang="en-US" sz="2400" dirty="0" err="1">
                    <a:latin typeface="Helvetica Light" panose="020B0403020202020204" pitchFamily="34" charset="0"/>
                  </a:rPr>
                  <a:t>Syene</a:t>
                </a:r>
                <a:r>
                  <a:rPr lang="en-US" sz="2400" dirty="0">
                    <a:latin typeface="Helvetica Light" panose="020B0403020202020204" pitchFamily="34" charset="0"/>
                  </a:rPr>
                  <a:t> (Aswan) on a particular day.</a:t>
                </a:r>
              </a:p>
              <a:p>
                <a:pPr marL="0" indent="0">
                  <a:buNone/>
                </a:pPr>
                <a:r>
                  <a:rPr lang="en-US" sz="2400" dirty="0">
                    <a:latin typeface="Helvetica Light" panose="020B0403020202020204" pitchFamily="34" charset="0"/>
                  </a:rPr>
                  <a:t>On the same day, it was 7.2 degrees off from vertical in Alexandria (1/50 of a circle).</a:t>
                </a:r>
              </a:p>
              <a:p>
                <a:pPr marL="0" indent="0">
                  <a:buNone/>
                </a:pPr>
                <a:r>
                  <a:rPr lang="en-US" sz="2400" dirty="0">
                    <a:latin typeface="Helvetica Light" panose="020B0403020202020204" pitchFamily="34" charset="0"/>
                  </a:rPr>
                  <a:t>Found a way to accurately measure the straight-line north-south distance – he estimated about 805 km.</a:t>
                </a:r>
              </a:p>
              <a:p>
                <a:pPr marL="0" indent="0">
                  <a:buNone/>
                </a:pPr>
                <a:r>
                  <a:rPr lang="en-US" sz="2400" dirty="0">
                    <a:latin typeface="Helvetica Light" panose="020B0403020202020204" pitchFamily="34" charset="0"/>
                  </a:rPr>
                  <a:t>What was his estimate of the circumference of the earth?</a:t>
                </a:r>
              </a:p>
              <a:p>
                <a:pPr marL="0" indent="0">
                  <a:buNone/>
                </a:pPr>
                <a:endParaRPr lang="en-US" sz="2400" dirty="0">
                  <a:latin typeface="Helvetica Light" panose="020B0403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7.2</m:t>
                          </m:r>
                        </m:num>
                        <m:den>
                          <m:r>
                            <a:rPr lang="en-US" sz="2400" b="0" i="1" smtClean="0">
                              <a:latin typeface="Cambria Math" panose="02040503050406030204" pitchFamily="18" charset="0"/>
                            </a:rPr>
                            <m:t>360</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805</m:t>
                          </m:r>
                        </m:num>
                        <m:den>
                          <m:r>
                            <a:rPr lang="en-US" sz="2400" b="0" i="1" smtClean="0">
                              <a:latin typeface="Cambria Math" panose="02040503050406030204" pitchFamily="18" charset="0"/>
                            </a:rPr>
                            <m:t>𝐶</m:t>
                          </m:r>
                        </m:den>
                      </m:f>
                    </m:oMath>
                  </m:oMathPara>
                </a14:m>
                <a:endParaRPr lang="en-US" sz="2400" dirty="0">
                  <a:latin typeface="Helvetica Light" panose="020B0403020202020204" pitchFamily="34" charset="0"/>
                </a:endParaRPr>
              </a:p>
              <a:p>
                <a:pPr marL="0" indent="0">
                  <a:buNone/>
                </a:pPr>
                <a:endParaRPr lang="en-US" sz="2400" dirty="0">
                  <a:latin typeface="Helvetica Light" panose="020B0403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r>
                        <a:rPr lang="en-US" sz="2400" b="0" i="1" smtClean="0">
                          <a:latin typeface="Cambria Math" panose="02040503050406030204" pitchFamily="18" charset="0"/>
                        </a:rPr>
                        <m:t>=40,250 </m:t>
                      </m:r>
                      <m:r>
                        <m:rPr>
                          <m:sty m:val="p"/>
                        </m:rPr>
                        <a:rPr lang="en-US" sz="2400" b="0" i="0" smtClean="0">
                          <a:latin typeface="Cambria Math" panose="02040503050406030204" pitchFamily="18" charset="0"/>
                        </a:rPr>
                        <m:t>km</m:t>
                      </m:r>
                    </m:oMath>
                  </m:oMathPara>
                </a14:m>
                <a:endParaRPr lang="en-US" sz="2400" dirty="0">
                  <a:latin typeface="Helvetica Light" panose="020B0403020202020204" pitchFamily="34" charset="0"/>
                </a:endParaRPr>
              </a:p>
              <a:p>
                <a:pPr marL="0" indent="0">
                  <a:buNone/>
                </a:pPr>
                <a:endParaRPr lang="en-US" sz="2400" dirty="0">
                  <a:latin typeface="Helvetica Light" panose="020B0403020202020204" pitchFamily="34" charset="0"/>
                </a:endParaRPr>
              </a:p>
              <a:p>
                <a:pPr marL="0" indent="0">
                  <a:buNone/>
                </a:pPr>
                <a:endParaRPr lang="en-US" sz="2400" dirty="0">
                  <a:latin typeface="Helvetica Light" panose="020B0403020202020204" pitchFamily="34" charset="0"/>
                </a:endParaRPr>
              </a:p>
              <a:p>
                <a:pPr marL="0" indent="0">
                  <a:buNone/>
                </a:pPr>
                <a:endParaRPr lang="en-US" sz="2400" dirty="0">
                  <a:latin typeface="Helvetica Light" panose="020B0403020202020204" pitchFamily="34" charset="0"/>
                </a:endParaRPr>
              </a:p>
            </p:txBody>
          </p:sp>
        </mc:Choice>
        <mc:Fallback xmlns="">
          <p:sp>
            <p:nvSpPr>
              <p:cNvPr id="7" name="Content Placeholder 2">
                <a:extLst>
                  <a:ext uri="{FF2B5EF4-FFF2-40B4-BE49-F238E27FC236}">
                    <a16:creationId xmlns:a16="http://schemas.microsoft.com/office/drawing/2014/main" id="{2382C2CA-4F17-C749-BEA5-4F294BAFEA76}"/>
                  </a:ext>
                </a:extLst>
              </p:cNvPr>
              <p:cNvSpPr>
                <a:spLocks noGrp="1" noRot="1" noChangeAspect="1" noMove="1" noResize="1" noEditPoints="1" noAdjustHandles="1" noChangeArrowheads="1" noChangeShapeType="1" noTextEdit="1"/>
              </p:cNvSpPr>
              <p:nvPr>
                <p:ph idx="1"/>
              </p:nvPr>
            </p:nvSpPr>
            <p:spPr>
              <a:xfrm>
                <a:off x="282102" y="811655"/>
                <a:ext cx="4540270" cy="6220515"/>
              </a:xfrm>
              <a:blipFill>
                <a:blip r:embed="rId2"/>
                <a:stretch>
                  <a:fillRect l="-1676" t="-142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98FD9E9A-8CA9-F246-998F-7FBA2466EE5A}"/>
              </a:ext>
            </a:extLst>
          </p:cNvPr>
          <p:cNvPicPr>
            <a:picLocks noChangeAspect="1"/>
          </p:cNvPicPr>
          <p:nvPr/>
        </p:nvPicPr>
        <p:blipFill>
          <a:blip r:embed="rId3"/>
          <a:stretch>
            <a:fillRect/>
          </a:stretch>
        </p:blipFill>
        <p:spPr>
          <a:xfrm>
            <a:off x="5090843" y="811656"/>
            <a:ext cx="7022779" cy="5965953"/>
          </a:xfrm>
          <a:prstGeom prst="rect">
            <a:avLst/>
          </a:prstGeom>
        </p:spPr>
      </p:pic>
    </p:spTree>
    <p:extLst>
      <p:ext uri="{BB962C8B-B14F-4D97-AF65-F5344CB8AC3E}">
        <p14:creationId xmlns:p14="http://schemas.microsoft.com/office/powerpoint/2010/main" val="3349572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06B271E-66D9-2143-8B80-A4A46E3A0952}"/>
              </a:ext>
            </a:extLst>
          </p:cNvPr>
          <p:cNvSpPr txBox="1"/>
          <p:nvPr/>
        </p:nvSpPr>
        <p:spPr>
          <a:xfrm>
            <a:off x="9628094" y="6508376"/>
            <a:ext cx="1904367" cy="369332"/>
          </a:xfrm>
          <a:prstGeom prst="rect">
            <a:avLst/>
          </a:prstGeom>
          <a:noFill/>
        </p:spPr>
        <p:txBody>
          <a:bodyPr wrap="none" rtlCol="0">
            <a:spAutoFit/>
          </a:bodyPr>
          <a:lstStyle/>
          <a:p>
            <a:r>
              <a:rPr lang="en-US" dirty="0" err="1"/>
              <a:t>gnssplanning.com</a:t>
            </a:r>
            <a:endParaRPr lang="en-US" dirty="0"/>
          </a:p>
        </p:txBody>
      </p:sp>
      <p:sp>
        <p:nvSpPr>
          <p:cNvPr id="11" name="TextBox 10">
            <a:extLst>
              <a:ext uri="{FF2B5EF4-FFF2-40B4-BE49-F238E27FC236}">
                <a16:creationId xmlns:a16="http://schemas.microsoft.com/office/drawing/2014/main" id="{9C9957B0-0D07-1F4E-BE7B-DD903738B5C5}"/>
              </a:ext>
            </a:extLst>
          </p:cNvPr>
          <p:cNvSpPr txBox="1"/>
          <p:nvPr/>
        </p:nvSpPr>
        <p:spPr>
          <a:xfrm>
            <a:off x="286486" y="1543470"/>
            <a:ext cx="2877519" cy="369332"/>
          </a:xfrm>
          <a:prstGeom prst="rect">
            <a:avLst/>
          </a:prstGeom>
          <a:noFill/>
        </p:spPr>
        <p:txBody>
          <a:bodyPr wrap="none" rtlCol="0">
            <a:spAutoFit/>
          </a:bodyPr>
          <a:lstStyle/>
          <a:p>
            <a:pPr algn="ctr"/>
            <a:r>
              <a:rPr lang="en-US" dirty="0"/>
              <a:t>Location: Yangon (Myanmar)</a:t>
            </a:r>
          </a:p>
        </p:txBody>
      </p:sp>
      <p:pic>
        <p:nvPicPr>
          <p:cNvPr id="9" name="Picture 8">
            <a:extLst>
              <a:ext uri="{FF2B5EF4-FFF2-40B4-BE49-F238E27FC236}">
                <a16:creationId xmlns:a16="http://schemas.microsoft.com/office/drawing/2014/main" id="{7B77854F-1ED1-1D40-AF90-6438BBA18275}"/>
              </a:ext>
            </a:extLst>
          </p:cNvPr>
          <p:cNvPicPr>
            <a:picLocks noChangeAspect="1"/>
          </p:cNvPicPr>
          <p:nvPr/>
        </p:nvPicPr>
        <p:blipFill>
          <a:blip r:embed="rId2"/>
          <a:stretch>
            <a:fillRect/>
          </a:stretch>
        </p:blipFill>
        <p:spPr>
          <a:xfrm>
            <a:off x="-1" y="2091259"/>
            <a:ext cx="9344161" cy="4719433"/>
          </a:xfrm>
          <a:prstGeom prst="rect">
            <a:avLst/>
          </a:prstGeom>
        </p:spPr>
      </p:pic>
      <p:pic>
        <p:nvPicPr>
          <p:cNvPr id="12" name="Picture 11">
            <a:extLst>
              <a:ext uri="{FF2B5EF4-FFF2-40B4-BE49-F238E27FC236}">
                <a16:creationId xmlns:a16="http://schemas.microsoft.com/office/drawing/2014/main" id="{9D824474-0089-5E49-AB16-CECB05E45EDD}"/>
              </a:ext>
            </a:extLst>
          </p:cNvPr>
          <p:cNvPicPr>
            <a:picLocks noChangeAspect="1"/>
          </p:cNvPicPr>
          <p:nvPr/>
        </p:nvPicPr>
        <p:blipFill>
          <a:blip r:embed="rId3"/>
          <a:stretch>
            <a:fillRect/>
          </a:stretch>
        </p:blipFill>
        <p:spPr>
          <a:xfrm>
            <a:off x="5567082" y="451553"/>
            <a:ext cx="6899911" cy="5954894"/>
          </a:xfrm>
          <a:prstGeom prst="rect">
            <a:avLst/>
          </a:prstGeom>
        </p:spPr>
      </p:pic>
      <p:sp>
        <p:nvSpPr>
          <p:cNvPr id="2" name="Title 1"/>
          <p:cNvSpPr>
            <a:spLocks noGrp="1"/>
          </p:cNvSpPr>
          <p:nvPr>
            <p:ph type="title"/>
          </p:nvPr>
        </p:nvSpPr>
        <p:spPr>
          <a:xfrm>
            <a:off x="321752" y="269320"/>
            <a:ext cx="8229600" cy="1143000"/>
          </a:xfrm>
        </p:spPr>
        <p:txBody>
          <a:bodyPr>
            <a:normAutofit/>
          </a:bodyPr>
          <a:lstStyle/>
          <a:p>
            <a:pPr algn="l"/>
            <a:r>
              <a:rPr lang="en-SG" dirty="0"/>
              <a:t>How many satellites are visible?</a:t>
            </a:r>
            <a:endParaRPr lang="en-SG" sz="2400" dirty="0"/>
          </a:p>
        </p:txBody>
      </p:sp>
    </p:spTree>
    <p:extLst>
      <p:ext uri="{BB962C8B-B14F-4D97-AF65-F5344CB8AC3E}">
        <p14:creationId xmlns:p14="http://schemas.microsoft.com/office/powerpoint/2010/main" val="1883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24000" y="274638"/>
            <a:ext cx="9144000" cy="1143000"/>
          </a:xfrm>
        </p:spPr>
        <p:txBody>
          <a:bodyPr vert="horz" lIns="92075" tIns="46038" rIns="92075" bIns="46038" rtlCol="0" anchor="ctr">
            <a:normAutofit/>
          </a:bodyPr>
          <a:lstStyle/>
          <a:p>
            <a:r>
              <a:rPr lang="en-US" sz="2800" dirty="0"/>
              <a:t>How does a receiver estimate its position &amp; velocity?</a:t>
            </a:r>
          </a:p>
        </p:txBody>
      </p:sp>
      <p:grpSp>
        <p:nvGrpSpPr>
          <p:cNvPr id="2" name="Group 4"/>
          <p:cNvGrpSpPr>
            <a:grpSpLocks/>
          </p:cNvGrpSpPr>
          <p:nvPr/>
        </p:nvGrpSpPr>
        <p:grpSpPr bwMode="auto">
          <a:xfrm>
            <a:off x="2639616" y="1916832"/>
            <a:ext cx="7007696" cy="4371294"/>
            <a:chOff x="144" y="480"/>
            <a:chExt cx="5247" cy="3273"/>
          </a:xfrm>
        </p:grpSpPr>
        <p:sp>
          <p:nvSpPr>
            <p:cNvPr id="17414" name="Oval 5"/>
            <p:cNvSpPr>
              <a:spLocks noChangeArrowheads="1"/>
            </p:cNvSpPr>
            <p:nvPr/>
          </p:nvSpPr>
          <p:spPr bwMode="auto">
            <a:xfrm>
              <a:off x="288" y="2112"/>
              <a:ext cx="5103" cy="1641"/>
            </a:xfrm>
            <a:prstGeom prst="ellipse">
              <a:avLst/>
            </a:prstGeom>
            <a:solidFill>
              <a:srgbClr val="05C005"/>
            </a:solidFill>
            <a:ln w="9525">
              <a:noFill/>
              <a:round/>
              <a:headEnd/>
              <a:tailEnd/>
            </a:ln>
          </p:spPr>
          <p:txBody>
            <a:bodyPr wrap="none" anchor="ctr">
              <a:prstTxWarp prst="textNoShape">
                <a:avLst/>
              </a:prstTxWarp>
            </a:bodyPr>
            <a:lstStyle/>
            <a:p>
              <a:endParaRPr lang="en-US"/>
            </a:p>
          </p:txBody>
        </p:sp>
        <p:sp>
          <p:nvSpPr>
            <p:cNvPr id="17415" name="Oval 6"/>
            <p:cNvSpPr>
              <a:spLocks noChangeArrowheads="1"/>
            </p:cNvSpPr>
            <p:nvPr/>
          </p:nvSpPr>
          <p:spPr bwMode="auto">
            <a:xfrm>
              <a:off x="1412" y="2276"/>
              <a:ext cx="3041" cy="1271"/>
            </a:xfrm>
            <a:prstGeom prst="ellipse">
              <a:avLst/>
            </a:prstGeom>
            <a:noFill/>
            <a:ln w="25400">
              <a:solidFill>
                <a:srgbClr val="1C1C1C"/>
              </a:solidFill>
              <a:prstDash val="lgDash"/>
              <a:round/>
              <a:headEnd/>
              <a:tailEnd/>
            </a:ln>
          </p:spPr>
          <p:txBody>
            <a:bodyPr wrap="none" anchor="ctr">
              <a:prstTxWarp prst="textNoShape">
                <a:avLst/>
              </a:prstTxWarp>
            </a:bodyPr>
            <a:lstStyle/>
            <a:p>
              <a:endParaRPr lang="en-US"/>
            </a:p>
          </p:txBody>
        </p:sp>
        <p:sp>
          <p:nvSpPr>
            <p:cNvPr id="17417" name="Freeform 8"/>
            <p:cNvSpPr>
              <a:spLocks/>
            </p:cNvSpPr>
            <p:nvPr/>
          </p:nvSpPr>
          <p:spPr bwMode="auto">
            <a:xfrm rot="-3294368">
              <a:off x="2480" y="1406"/>
              <a:ext cx="1779" cy="241"/>
            </a:xfrm>
            <a:custGeom>
              <a:avLst/>
              <a:gdLst>
                <a:gd name="T0" fmla="*/ 0 w 3828"/>
                <a:gd name="T1" fmla="*/ 30 h 367"/>
                <a:gd name="T2" fmla="*/ 1 w 3828"/>
                <a:gd name="T3" fmla="*/ 30 h 367"/>
                <a:gd name="T4" fmla="*/ 1 w 3828"/>
                <a:gd name="T5" fmla="*/ 0 h 367"/>
                <a:gd name="T6" fmla="*/ 3 w 3828"/>
                <a:gd name="T7" fmla="*/ 0 h 367"/>
                <a:gd name="T8" fmla="*/ 3 w 3828"/>
                <a:gd name="T9" fmla="*/ 30 h 367"/>
                <a:gd name="T10" fmla="*/ 4 w 3828"/>
                <a:gd name="T11" fmla="*/ 30 h 367"/>
                <a:gd name="T12" fmla="*/ 7 w 3828"/>
                <a:gd name="T13" fmla="*/ 30 h 367"/>
                <a:gd name="T14" fmla="*/ 7 w 3828"/>
                <a:gd name="T15" fmla="*/ 0 h 367"/>
                <a:gd name="T16" fmla="*/ 9 w 3828"/>
                <a:gd name="T17" fmla="*/ 0 h 367"/>
                <a:gd name="T18" fmla="*/ 9 w 3828"/>
                <a:gd name="T19" fmla="*/ 30 h 367"/>
                <a:gd name="T20" fmla="*/ 13 w 3828"/>
                <a:gd name="T21" fmla="*/ 30 h 367"/>
                <a:gd name="T22" fmla="*/ 13 w 3828"/>
                <a:gd name="T23" fmla="*/ 0 h 367"/>
                <a:gd name="T24" fmla="*/ 15 w 3828"/>
                <a:gd name="T25" fmla="*/ 0 h 367"/>
                <a:gd name="T26" fmla="*/ 15 w 3828"/>
                <a:gd name="T27" fmla="*/ 30 h 367"/>
                <a:gd name="T28" fmla="*/ 16 w 3828"/>
                <a:gd name="T29" fmla="*/ 30 h 367"/>
                <a:gd name="T30" fmla="*/ 16 w 3828"/>
                <a:gd name="T31" fmla="*/ 0 h 367"/>
                <a:gd name="T32" fmla="*/ 19 w 3828"/>
                <a:gd name="T33" fmla="*/ 0 h 367"/>
                <a:gd name="T34" fmla="*/ 19 w 3828"/>
                <a:gd name="T35" fmla="*/ 30 h 367"/>
                <a:gd name="T36" fmla="*/ 19 w 3828"/>
                <a:gd name="T37" fmla="*/ 30 h 367"/>
                <a:gd name="T38" fmla="*/ 19 w 3828"/>
                <a:gd name="T39" fmla="*/ 0 h 367"/>
                <a:gd name="T40" fmla="*/ 21 w 3828"/>
                <a:gd name="T41" fmla="*/ 0 h 367"/>
                <a:gd name="T42" fmla="*/ 21 w 3828"/>
                <a:gd name="T43" fmla="*/ 30 h 367"/>
                <a:gd name="T44" fmla="*/ 26 w 3828"/>
                <a:gd name="T45" fmla="*/ 30 h 367"/>
                <a:gd name="T46" fmla="*/ 26 w 3828"/>
                <a:gd name="T47" fmla="*/ 0 h 367"/>
                <a:gd name="T48" fmla="*/ 27 w 3828"/>
                <a:gd name="T49" fmla="*/ 0 h 367"/>
                <a:gd name="T50" fmla="*/ 27 w 3828"/>
                <a:gd name="T51" fmla="*/ 30 h 367"/>
                <a:gd name="T52" fmla="*/ 29 w 3828"/>
                <a:gd name="T53" fmla="*/ 30 h 367"/>
                <a:gd name="T54" fmla="*/ 29 w 3828"/>
                <a:gd name="T55" fmla="*/ 0 h 367"/>
                <a:gd name="T56" fmla="*/ 31 w 3828"/>
                <a:gd name="T57" fmla="*/ 0 h 367"/>
                <a:gd name="T58" fmla="*/ 31 w 3828"/>
                <a:gd name="T59" fmla="*/ 30 h 367"/>
                <a:gd name="T60" fmla="*/ 32 w 3828"/>
                <a:gd name="T61" fmla="*/ 30 h 367"/>
                <a:gd name="T62" fmla="*/ 35 w 3828"/>
                <a:gd name="T63" fmla="*/ 30 h 367"/>
                <a:gd name="T64" fmla="*/ 35 w 3828"/>
                <a:gd name="T65" fmla="*/ 0 h 367"/>
                <a:gd name="T66" fmla="*/ 37 w 3828"/>
                <a:gd name="T67" fmla="*/ 0 h 367"/>
                <a:gd name="T68" fmla="*/ 37 w 3828"/>
                <a:gd name="T69" fmla="*/ 28 h 367"/>
                <a:gd name="T70" fmla="*/ 37 w 3828"/>
                <a:gd name="T71" fmla="*/ 30 h 367"/>
                <a:gd name="T72" fmla="*/ 39 w 3828"/>
                <a:gd name="T73" fmla="*/ 30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prstTxWarp prst="textNoShape">
                <a:avLst/>
              </a:prstTxWarp>
            </a:bodyPr>
            <a:lstStyle/>
            <a:p>
              <a:endParaRPr lang="en-US"/>
            </a:p>
          </p:txBody>
        </p:sp>
        <p:grpSp>
          <p:nvGrpSpPr>
            <p:cNvPr id="3" name="Group 9"/>
            <p:cNvGrpSpPr>
              <a:grpSpLocks/>
            </p:cNvGrpSpPr>
            <p:nvPr/>
          </p:nvGrpSpPr>
          <p:grpSpPr bwMode="auto">
            <a:xfrm>
              <a:off x="3888" y="480"/>
              <a:ext cx="430" cy="435"/>
              <a:chOff x="5138" y="768"/>
              <a:chExt cx="430" cy="435"/>
            </a:xfrm>
          </p:grpSpPr>
          <p:sp>
            <p:nvSpPr>
              <p:cNvPr id="17497" name="Freeform 10"/>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prstTxWarp prst="textNoShape">
                  <a:avLst/>
                </a:prstTxWarp>
              </a:bodyPr>
              <a:lstStyle/>
              <a:p>
                <a:endParaRPr lang="en-US"/>
              </a:p>
            </p:txBody>
          </p:sp>
          <p:sp>
            <p:nvSpPr>
              <p:cNvPr id="17498" name="Freeform 11"/>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prstTxWarp prst="textNoShape">
                  <a:avLst/>
                </a:prstTxWarp>
              </a:bodyPr>
              <a:lstStyle/>
              <a:p>
                <a:endParaRPr lang="en-US"/>
              </a:p>
            </p:txBody>
          </p:sp>
          <p:sp>
            <p:nvSpPr>
              <p:cNvPr id="17499" name="Freeform 12"/>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prstTxWarp prst="textNoShape">
                  <a:avLst/>
                </a:prstTxWarp>
              </a:bodyPr>
              <a:lstStyle/>
              <a:p>
                <a:endParaRPr lang="en-US"/>
              </a:p>
            </p:txBody>
          </p:sp>
          <p:sp>
            <p:nvSpPr>
              <p:cNvPr id="17500" name="Freeform 13"/>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p:spPr>
            <p:txBody>
              <a:bodyPr>
                <a:prstTxWarp prst="textNoShape">
                  <a:avLst/>
                </a:prstTxWarp>
              </a:bodyPr>
              <a:lstStyle/>
              <a:p>
                <a:endParaRPr lang="en-US"/>
              </a:p>
            </p:txBody>
          </p:sp>
          <p:sp>
            <p:nvSpPr>
              <p:cNvPr id="17501" name="Freeform 14"/>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p:spPr>
            <p:txBody>
              <a:bodyPr>
                <a:prstTxWarp prst="textNoShape">
                  <a:avLst/>
                </a:prstTxWarp>
              </a:bodyPr>
              <a:lstStyle/>
              <a:p>
                <a:endParaRPr lang="en-US"/>
              </a:p>
            </p:txBody>
          </p:sp>
          <p:sp>
            <p:nvSpPr>
              <p:cNvPr id="17502" name="Line 15"/>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p:spPr>
            <p:txBody>
              <a:bodyPr wrap="none" anchor="ctr">
                <a:prstTxWarp prst="textNoShape">
                  <a:avLst/>
                </a:prstTxWarp>
              </a:bodyPr>
              <a:lstStyle/>
              <a:p>
                <a:endParaRPr lang="en-US"/>
              </a:p>
            </p:txBody>
          </p:sp>
          <p:sp>
            <p:nvSpPr>
              <p:cNvPr id="17503" name="Line 16"/>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p:spPr>
            <p:txBody>
              <a:bodyPr wrap="none" anchor="ctr">
                <a:prstTxWarp prst="textNoShape">
                  <a:avLst/>
                </a:prstTxWarp>
              </a:bodyPr>
              <a:lstStyle/>
              <a:p>
                <a:endParaRPr lang="en-US"/>
              </a:p>
            </p:txBody>
          </p:sp>
        </p:grpSp>
        <p:sp>
          <p:nvSpPr>
            <p:cNvPr id="17419" name="Freeform 17"/>
            <p:cNvSpPr>
              <a:spLocks/>
            </p:cNvSpPr>
            <p:nvPr/>
          </p:nvSpPr>
          <p:spPr bwMode="auto">
            <a:xfrm rot="-2328402">
              <a:off x="2832" y="1584"/>
              <a:ext cx="2163" cy="241"/>
            </a:xfrm>
            <a:custGeom>
              <a:avLst/>
              <a:gdLst>
                <a:gd name="T0" fmla="*/ 0 w 3828"/>
                <a:gd name="T1" fmla="*/ 30 h 367"/>
                <a:gd name="T2" fmla="*/ 4 w 3828"/>
                <a:gd name="T3" fmla="*/ 30 h 367"/>
                <a:gd name="T4" fmla="*/ 4 w 3828"/>
                <a:gd name="T5" fmla="*/ 0 h 367"/>
                <a:gd name="T6" fmla="*/ 8 w 3828"/>
                <a:gd name="T7" fmla="*/ 0 h 367"/>
                <a:gd name="T8" fmla="*/ 8 w 3828"/>
                <a:gd name="T9" fmla="*/ 30 h 367"/>
                <a:gd name="T10" fmla="*/ 13 w 3828"/>
                <a:gd name="T11" fmla="*/ 30 h 367"/>
                <a:gd name="T12" fmla="*/ 21 w 3828"/>
                <a:gd name="T13" fmla="*/ 30 h 367"/>
                <a:gd name="T14" fmla="*/ 21 w 3828"/>
                <a:gd name="T15" fmla="*/ 0 h 367"/>
                <a:gd name="T16" fmla="*/ 28 w 3828"/>
                <a:gd name="T17" fmla="*/ 0 h 367"/>
                <a:gd name="T18" fmla="*/ 28 w 3828"/>
                <a:gd name="T19" fmla="*/ 30 h 367"/>
                <a:gd name="T20" fmla="*/ 42 w 3828"/>
                <a:gd name="T21" fmla="*/ 30 h 367"/>
                <a:gd name="T22" fmla="*/ 42 w 3828"/>
                <a:gd name="T23" fmla="*/ 0 h 367"/>
                <a:gd name="T24" fmla="*/ 48 w 3828"/>
                <a:gd name="T25" fmla="*/ 0 h 367"/>
                <a:gd name="T26" fmla="*/ 48 w 3828"/>
                <a:gd name="T27" fmla="*/ 30 h 367"/>
                <a:gd name="T28" fmla="*/ 53 w 3828"/>
                <a:gd name="T29" fmla="*/ 30 h 367"/>
                <a:gd name="T30" fmla="*/ 53 w 3828"/>
                <a:gd name="T31" fmla="*/ 0 h 367"/>
                <a:gd name="T32" fmla="*/ 59 w 3828"/>
                <a:gd name="T33" fmla="*/ 0 h 367"/>
                <a:gd name="T34" fmla="*/ 59 w 3828"/>
                <a:gd name="T35" fmla="*/ 30 h 367"/>
                <a:gd name="T36" fmla="*/ 62 w 3828"/>
                <a:gd name="T37" fmla="*/ 30 h 367"/>
                <a:gd name="T38" fmla="*/ 62 w 3828"/>
                <a:gd name="T39" fmla="*/ 0 h 367"/>
                <a:gd name="T40" fmla="*/ 68 w 3828"/>
                <a:gd name="T41" fmla="*/ 0 h 367"/>
                <a:gd name="T42" fmla="*/ 68 w 3828"/>
                <a:gd name="T43" fmla="*/ 30 h 367"/>
                <a:gd name="T44" fmla="*/ 82 w 3828"/>
                <a:gd name="T45" fmla="*/ 30 h 367"/>
                <a:gd name="T46" fmla="*/ 82 w 3828"/>
                <a:gd name="T47" fmla="*/ 0 h 367"/>
                <a:gd name="T48" fmla="*/ 88 w 3828"/>
                <a:gd name="T49" fmla="*/ 0 h 367"/>
                <a:gd name="T50" fmla="*/ 88 w 3828"/>
                <a:gd name="T51" fmla="*/ 30 h 367"/>
                <a:gd name="T52" fmla="*/ 93 w 3828"/>
                <a:gd name="T53" fmla="*/ 30 h 367"/>
                <a:gd name="T54" fmla="*/ 93 w 3828"/>
                <a:gd name="T55" fmla="*/ 0 h 367"/>
                <a:gd name="T56" fmla="*/ 99 w 3828"/>
                <a:gd name="T57" fmla="*/ 0 h 367"/>
                <a:gd name="T58" fmla="*/ 99 w 3828"/>
                <a:gd name="T59" fmla="*/ 30 h 367"/>
                <a:gd name="T60" fmla="*/ 103 w 3828"/>
                <a:gd name="T61" fmla="*/ 30 h 367"/>
                <a:gd name="T62" fmla="*/ 113 w 3828"/>
                <a:gd name="T63" fmla="*/ 30 h 367"/>
                <a:gd name="T64" fmla="*/ 113 w 3828"/>
                <a:gd name="T65" fmla="*/ 0 h 367"/>
                <a:gd name="T66" fmla="*/ 119 w 3828"/>
                <a:gd name="T67" fmla="*/ 0 h 367"/>
                <a:gd name="T68" fmla="*/ 119 w 3828"/>
                <a:gd name="T69" fmla="*/ 28 h 367"/>
                <a:gd name="T70" fmla="*/ 119 w 3828"/>
                <a:gd name="T71" fmla="*/ 30 h 367"/>
                <a:gd name="T72" fmla="*/ 124 w 3828"/>
                <a:gd name="T73" fmla="*/ 30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prstTxWarp prst="textNoShape">
                <a:avLst/>
              </a:prstTxWarp>
            </a:bodyPr>
            <a:lstStyle/>
            <a:p>
              <a:endParaRPr lang="en-US"/>
            </a:p>
          </p:txBody>
        </p:sp>
        <p:grpSp>
          <p:nvGrpSpPr>
            <p:cNvPr id="4" name="Group 18"/>
            <p:cNvGrpSpPr>
              <a:grpSpLocks/>
            </p:cNvGrpSpPr>
            <p:nvPr/>
          </p:nvGrpSpPr>
          <p:grpSpPr bwMode="auto">
            <a:xfrm>
              <a:off x="4800" y="720"/>
              <a:ext cx="430" cy="435"/>
              <a:chOff x="5138" y="768"/>
              <a:chExt cx="430" cy="435"/>
            </a:xfrm>
          </p:grpSpPr>
          <p:sp>
            <p:nvSpPr>
              <p:cNvPr id="17490" name="Freeform 19"/>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prstTxWarp prst="textNoShape">
                  <a:avLst/>
                </a:prstTxWarp>
              </a:bodyPr>
              <a:lstStyle/>
              <a:p>
                <a:endParaRPr lang="en-US"/>
              </a:p>
            </p:txBody>
          </p:sp>
          <p:sp>
            <p:nvSpPr>
              <p:cNvPr id="17491" name="Freeform 20"/>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prstTxWarp prst="textNoShape">
                  <a:avLst/>
                </a:prstTxWarp>
              </a:bodyPr>
              <a:lstStyle/>
              <a:p>
                <a:endParaRPr lang="en-US"/>
              </a:p>
            </p:txBody>
          </p:sp>
          <p:sp>
            <p:nvSpPr>
              <p:cNvPr id="17492" name="Freeform 21"/>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prstTxWarp prst="textNoShape">
                  <a:avLst/>
                </a:prstTxWarp>
              </a:bodyPr>
              <a:lstStyle/>
              <a:p>
                <a:endParaRPr lang="en-US"/>
              </a:p>
            </p:txBody>
          </p:sp>
          <p:sp>
            <p:nvSpPr>
              <p:cNvPr id="17493" name="Freeform 22"/>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p:spPr>
            <p:txBody>
              <a:bodyPr>
                <a:prstTxWarp prst="textNoShape">
                  <a:avLst/>
                </a:prstTxWarp>
              </a:bodyPr>
              <a:lstStyle/>
              <a:p>
                <a:endParaRPr lang="en-US"/>
              </a:p>
            </p:txBody>
          </p:sp>
          <p:sp>
            <p:nvSpPr>
              <p:cNvPr id="17494" name="Freeform 23"/>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p:spPr>
            <p:txBody>
              <a:bodyPr>
                <a:prstTxWarp prst="textNoShape">
                  <a:avLst/>
                </a:prstTxWarp>
              </a:bodyPr>
              <a:lstStyle/>
              <a:p>
                <a:endParaRPr lang="en-US"/>
              </a:p>
            </p:txBody>
          </p:sp>
          <p:sp>
            <p:nvSpPr>
              <p:cNvPr id="17495" name="Line 24"/>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p:spPr>
            <p:txBody>
              <a:bodyPr wrap="none" anchor="ctr">
                <a:prstTxWarp prst="textNoShape">
                  <a:avLst/>
                </a:prstTxWarp>
              </a:bodyPr>
              <a:lstStyle/>
              <a:p>
                <a:endParaRPr lang="en-US"/>
              </a:p>
            </p:txBody>
          </p:sp>
          <p:sp>
            <p:nvSpPr>
              <p:cNvPr id="17496" name="Line 25"/>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p:spPr>
            <p:txBody>
              <a:bodyPr wrap="none" anchor="ctr">
                <a:prstTxWarp prst="textNoShape">
                  <a:avLst/>
                </a:prstTxWarp>
              </a:bodyPr>
              <a:lstStyle/>
              <a:p>
                <a:endParaRPr lang="en-US"/>
              </a:p>
            </p:txBody>
          </p:sp>
        </p:grpSp>
        <p:sp>
          <p:nvSpPr>
            <p:cNvPr id="17421" name="Freeform 26"/>
            <p:cNvSpPr>
              <a:spLocks/>
            </p:cNvSpPr>
            <p:nvPr/>
          </p:nvSpPr>
          <p:spPr bwMode="auto">
            <a:xfrm rot="-7728402">
              <a:off x="1055" y="1489"/>
              <a:ext cx="2163" cy="241"/>
            </a:xfrm>
            <a:custGeom>
              <a:avLst/>
              <a:gdLst>
                <a:gd name="T0" fmla="*/ 0 w 3828"/>
                <a:gd name="T1" fmla="*/ 30 h 367"/>
                <a:gd name="T2" fmla="*/ 4 w 3828"/>
                <a:gd name="T3" fmla="*/ 30 h 367"/>
                <a:gd name="T4" fmla="*/ 4 w 3828"/>
                <a:gd name="T5" fmla="*/ 0 h 367"/>
                <a:gd name="T6" fmla="*/ 8 w 3828"/>
                <a:gd name="T7" fmla="*/ 0 h 367"/>
                <a:gd name="T8" fmla="*/ 8 w 3828"/>
                <a:gd name="T9" fmla="*/ 30 h 367"/>
                <a:gd name="T10" fmla="*/ 13 w 3828"/>
                <a:gd name="T11" fmla="*/ 30 h 367"/>
                <a:gd name="T12" fmla="*/ 21 w 3828"/>
                <a:gd name="T13" fmla="*/ 30 h 367"/>
                <a:gd name="T14" fmla="*/ 21 w 3828"/>
                <a:gd name="T15" fmla="*/ 0 h 367"/>
                <a:gd name="T16" fmla="*/ 28 w 3828"/>
                <a:gd name="T17" fmla="*/ 0 h 367"/>
                <a:gd name="T18" fmla="*/ 28 w 3828"/>
                <a:gd name="T19" fmla="*/ 30 h 367"/>
                <a:gd name="T20" fmla="*/ 42 w 3828"/>
                <a:gd name="T21" fmla="*/ 30 h 367"/>
                <a:gd name="T22" fmla="*/ 42 w 3828"/>
                <a:gd name="T23" fmla="*/ 0 h 367"/>
                <a:gd name="T24" fmla="*/ 48 w 3828"/>
                <a:gd name="T25" fmla="*/ 0 h 367"/>
                <a:gd name="T26" fmla="*/ 48 w 3828"/>
                <a:gd name="T27" fmla="*/ 30 h 367"/>
                <a:gd name="T28" fmla="*/ 53 w 3828"/>
                <a:gd name="T29" fmla="*/ 30 h 367"/>
                <a:gd name="T30" fmla="*/ 53 w 3828"/>
                <a:gd name="T31" fmla="*/ 0 h 367"/>
                <a:gd name="T32" fmla="*/ 59 w 3828"/>
                <a:gd name="T33" fmla="*/ 0 h 367"/>
                <a:gd name="T34" fmla="*/ 59 w 3828"/>
                <a:gd name="T35" fmla="*/ 30 h 367"/>
                <a:gd name="T36" fmla="*/ 62 w 3828"/>
                <a:gd name="T37" fmla="*/ 30 h 367"/>
                <a:gd name="T38" fmla="*/ 62 w 3828"/>
                <a:gd name="T39" fmla="*/ 0 h 367"/>
                <a:gd name="T40" fmla="*/ 68 w 3828"/>
                <a:gd name="T41" fmla="*/ 0 h 367"/>
                <a:gd name="T42" fmla="*/ 68 w 3828"/>
                <a:gd name="T43" fmla="*/ 30 h 367"/>
                <a:gd name="T44" fmla="*/ 82 w 3828"/>
                <a:gd name="T45" fmla="*/ 30 h 367"/>
                <a:gd name="T46" fmla="*/ 82 w 3828"/>
                <a:gd name="T47" fmla="*/ 0 h 367"/>
                <a:gd name="T48" fmla="*/ 88 w 3828"/>
                <a:gd name="T49" fmla="*/ 0 h 367"/>
                <a:gd name="T50" fmla="*/ 88 w 3828"/>
                <a:gd name="T51" fmla="*/ 30 h 367"/>
                <a:gd name="T52" fmla="*/ 93 w 3828"/>
                <a:gd name="T53" fmla="*/ 30 h 367"/>
                <a:gd name="T54" fmla="*/ 93 w 3828"/>
                <a:gd name="T55" fmla="*/ 0 h 367"/>
                <a:gd name="T56" fmla="*/ 99 w 3828"/>
                <a:gd name="T57" fmla="*/ 0 h 367"/>
                <a:gd name="T58" fmla="*/ 99 w 3828"/>
                <a:gd name="T59" fmla="*/ 30 h 367"/>
                <a:gd name="T60" fmla="*/ 103 w 3828"/>
                <a:gd name="T61" fmla="*/ 30 h 367"/>
                <a:gd name="T62" fmla="*/ 113 w 3828"/>
                <a:gd name="T63" fmla="*/ 30 h 367"/>
                <a:gd name="T64" fmla="*/ 113 w 3828"/>
                <a:gd name="T65" fmla="*/ 0 h 367"/>
                <a:gd name="T66" fmla="*/ 119 w 3828"/>
                <a:gd name="T67" fmla="*/ 0 h 367"/>
                <a:gd name="T68" fmla="*/ 119 w 3828"/>
                <a:gd name="T69" fmla="*/ 28 h 367"/>
                <a:gd name="T70" fmla="*/ 119 w 3828"/>
                <a:gd name="T71" fmla="*/ 30 h 367"/>
                <a:gd name="T72" fmla="*/ 124 w 3828"/>
                <a:gd name="T73" fmla="*/ 30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prstTxWarp prst="textNoShape">
                <a:avLst/>
              </a:prstTxWarp>
            </a:bodyPr>
            <a:lstStyle/>
            <a:p>
              <a:endParaRPr lang="en-US"/>
            </a:p>
          </p:txBody>
        </p:sp>
        <p:grpSp>
          <p:nvGrpSpPr>
            <p:cNvPr id="5" name="Group 27"/>
            <p:cNvGrpSpPr>
              <a:grpSpLocks/>
            </p:cNvGrpSpPr>
            <p:nvPr/>
          </p:nvGrpSpPr>
          <p:grpSpPr bwMode="auto">
            <a:xfrm rot="-5400000">
              <a:off x="1107" y="477"/>
              <a:ext cx="430" cy="435"/>
              <a:chOff x="5138" y="768"/>
              <a:chExt cx="430" cy="435"/>
            </a:xfrm>
          </p:grpSpPr>
          <p:sp>
            <p:nvSpPr>
              <p:cNvPr id="17483" name="Freeform 28"/>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prstTxWarp prst="textNoShape">
                  <a:avLst/>
                </a:prstTxWarp>
              </a:bodyPr>
              <a:lstStyle/>
              <a:p>
                <a:endParaRPr lang="en-US"/>
              </a:p>
            </p:txBody>
          </p:sp>
          <p:sp>
            <p:nvSpPr>
              <p:cNvPr id="17484" name="Freeform 29"/>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prstTxWarp prst="textNoShape">
                  <a:avLst/>
                </a:prstTxWarp>
              </a:bodyPr>
              <a:lstStyle/>
              <a:p>
                <a:endParaRPr lang="en-US"/>
              </a:p>
            </p:txBody>
          </p:sp>
          <p:sp>
            <p:nvSpPr>
              <p:cNvPr id="17485" name="Freeform 30"/>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prstTxWarp prst="textNoShape">
                  <a:avLst/>
                </a:prstTxWarp>
              </a:bodyPr>
              <a:lstStyle/>
              <a:p>
                <a:endParaRPr lang="en-US"/>
              </a:p>
            </p:txBody>
          </p:sp>
          <p:sp>
            <p:nvSpPr>
              <p:cNvPr id="17486" name="Freeform 31"/>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p:spPr>
            <p:txBody>
              <a:bodyPr>
                <a:prstTxWarp prst="textNoShape">
                  <a:avLst/>
                </a:prstTxWarp>
              </a:bodyPr>
              <a:lstStyle/>
              <a:p>
                <a:endParaRPr lang="en-US"/>
              </a:p>
            </p:txBody>
          </p:sp>
          <p:sp>
            <p:nvSpPr>
              <p:cNvPr id="17487" name="Freeform 32"/>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p:spPr>
            <p:txBody>
              <a:bodyPr>
                <a:prstTxWarp prst="textNoShape">
                  <a:avLst/>
                </a:prstTxWarp>
              </a:bodyPr>
              <a:lstStyle/>
              <a:p>
                <a:endParaRPr lang="en-US"/>
              </a:p>
            </p:txBody>
          </p:sp>
          <p:sp>
            <p:nvSpPr>
              <p:cNvPr id="17488" name="Line 33"/>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p:spPr>
            <p:txBody>
              <a:bodyPr wrap="none" anchor="ctr">
                <a:prstTxWarp prst="textNoShape">
                  <a:avLst/>
                </a:prstTxWarp>
              </a:bodyPr>
              <a:lstStyle/>
              <a:p>
                <a:endParaRPr lang="en-US"/>
              </a:p>
            </p:txBody>
          </p:sp>
          <p:sp>
            <p:nvSpPr>
              <p:cNvPr id="17489" name="Line 34"/>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p:spPr>
            <p:txBody>
              <a:bodyPr wrap="none" anchor="ctr">
                <a:prstTxWarp prst="textNoShape">
                  <a:avLst/>
                </a:prstTxWarp>
              </a:bodyPr>
              <a:lstStyle/>
              <a:p>
                <a:endParaRPr lang="en-US"/>
              </a:p>
            </p:txBody>
          </p:sp>
        </p:grpSp>
        <p:sp>
          <p:nvSpPr>
            <p:cNvPr id="17423" name="Freeform 35"/>
            <p:cNvSpPr>
              <a:spLocks/>
            </p:cNvSpPr>
            <p:nvPr/>
          </p:nvSpPr>
          <p:spPr bwMode="auto">
            <a:xfrm rot="11940003" flipV="1">
              <a:off x="366" y="1953"/>
              <a:ext cx="2536" cy="241"/>
            </a:xfrm>
            <a:custGeom>
              <a:avLst/>
              <a:gdLst>
                <a:gd name="T0" fmla="*/ 0 w 3828"/>
                <a:gd name="T1" fmla="*/ 30 h 367"/>
                <a:gd name="T2" fmla="*/ 10 w 3828"/>
                <a:gd name="T3" fmla="*/ 30 h 367"/>
                <a:gd name="T4" fmla="*/ 10 w 3828"/>
                <a:gd name="T5" fmla="*/ 0 h 367"/>
                <a:gd name="T6" fmla="*/ 22 w 3828"/>
                <a:gd name="T7" fmla="*/ 0 h 367"/>
                <a:gd name="T8" fmla="*/ 22 w 3828"/>
                <a:gd name="T9" fmla="*/ 30 h 367"/>
                <a:gd name="T10" fmla="*/ 34 w 3828"/>
                <a:gd name="T11" fmla="*/ 30 h 367"/>
                <a:gd name="T12" fmla="*/ 56 w 3828"/>
                <a:gd name="T13" fmla="*/ 30 h 367"/>
                <a:gd name="T14" fmla="*/ 56 w 3828"/>
                <a:gd name="T15" fmla="*/ 0 h 367"/>
                <a:gd name="T16" fmla="*/ 74 w 3828"/>
                <a:gd name="T17" fmla="*/ 0 h 367"/>
                <a:gd name="T18" fmla="*/ 74 w 3828"/>
                <a:gd name="T19" fmla="*/ 30 h 367"/>
                <a:gd name="T20" fmla="*/ 109 w 3828"/>
                <a:gd name="T21" fmla="*/ 30 h 367"/>
                <a:gd name="T22" fmla="*/ 109 w 3828"/>
                <a:gd name="T23" fmla="*/ 0 h 367"/>
                <a:gd name="T24" fmla="*/ 125 w 3828"/>
                <a:gd name="T25" fmla="*/ 0 h 367"/>
                <a:gd name="T26" fmla="*/ 125 w 3828"/>
                <a:gd name="T27" fmla="*/ 30 h 367"/>
                <a:gd name="T28" fmla="*/ 136 w 3828"/>
                <a:gd name="T29" fmla="*/ 30 h 367"/>
                <a:gd name="T30" fmla="*/ 136 w 3828"/>
                <a:gd name="T31" fmla="*/ 0 h 367"/>
                <a:gd name="T32" fmla="*/ 153 w 3828"/>
                <a:gd name="T33" fmla="*/ 0 h 367"/>
                <a:gd name="T34" fmla="*/ 153 w 3828"/>
                <a:gd name="T35" fmla="*/ 30 h 367"/>
                <a:gd name="T36" fmla="*/ 162 w 3828"/>
                <a:gd name="T37" fmla="*/ 30 h 367"/>
                <a:gd name="T38" fmla="*/ 162 w 3828"/>
                <a:gd name="T39" fmla="*/ 0 h 367"/>
                <a:gd name="T40" fmla="*/ 176 w 3828"/>
                <a:gd name="T41" fmla="*/ 0 h 367"/>
                <a:gd name="T42" fmla="*/ 176 w 3828"/>
                <a:gd name="T43" fmla="*/ 30 h 367"/>
                <a:gd name="T44" fmla="*/ 214 w 3828"/>
                <a:gd name="T45" fmla="*/ 30 h 367"/>
                <a:gd name="T46" fmla="*/ 214 w 3828"/>
                <a:gd name="T47" fmla="*/ 0 h 367"/>
                <a:gd name="T48" fmla="*/ 229 w 3828"/>
                <a:gd name="T49" fmla="*/ 0 h 367"/>
                <a:gd name="T50" fmla="*/ 229 w 3828"/>
                <a:gd name="T51" fmla="*/ 30 h 367"/>
                <a:gd name="T52" fmla="*/ 242 w 3828"/>
                <a:gd name="T53" fmla="*/ 30 h 367"/>
                <a:gd name="T54" fmla="*/ 242 w 3828"/>
                <a:gd name="T55" fmla="*/ 0 h 367"/>
                <a:gd name="T56" fmla="*/ 256 w 3828"/>
                <a:gd name="T57" fmla="*/ 0 h 367"/>
                <a:gd name="T58" fmla="*/ 256 w 3828"/>
                <a:gd name="T59" fmla="*/ 30 h 367"/>
                <a:gd name="T60" fmla="*/ 267 w 3828"/>
                <a:gd name="T61" fmla="*/ 30 h 367"/>
                <a:gd name="T62" fmla="*/ 294 w 3828"/>
                <a:gd name="T63" fmla="*/ 30 h 367"/>
                <a:gd name="T64" fmla="*/ 294 w 3828"/>
                <a:gd name="T65" fmla="*/ 0 h 367"/>
                <a:gd name="T66" fmla="*/ 307 w 3828"/>
                <a:gd name="T67" fmla="*/ 0 h 367"/>
                <a:gd name="T68" fmla="*/ 307 w 3828"/>
                <a:gd name="T69" fmla="*/ 28 h 367"/>
                <a:gd name="T70" fmla="*/ 307 w 3828"/>
                <a:gd name="T71" fmla="*/ 30 h 367"/>
                <a:gd name="T72" fmla="*/ 323 w 3828"/>
                <a:gd name="T73" fmla="*/ 30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prstTxWarp prst="textNoShape">
                <a:avLst/>
              </a:prstTxWarp>
            </a:bodyPr>
            <a:lstStyle/>
            <a:p>
              <a:endParaRPr lang="en-US"/>
            </a:p>
          </p:txBody>
        </p:sp>
        <p:grpSp>
          <p:nvGrpSpPr>
            <p:cNvPr id="6" name="Group 36"/>
            <p:cNvGrpSpPr>
              <a:grpSpLocks/>
            </p:cNvGrpSpPr>
            <p:nvPr/>
          </p:nvGrpSpPr>
          <p:grpSpPr bwMode="auto">
            <a:xfrm rot="-6771571">
              <a:off x="166" y="1082"/>
              <a:ext cx="421" cy="465"/>
              <a:chOff x="5138" y="768"/>
              <a:chExt cx="430" cy="435"/>
            </a:xfrm>
          </p:grpSpPr>
          <p:sp>
            <p:nvSpPr>
              <p:cNvPr id="17476" name="Freeform 37"/>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prstTxWarp prst="textNoShape">
                  <a:avLst/>
                </a:prstTxWarp>
              </a:bodyPr>
              <a:lstStyle/>
              <a:p>
                <a:endParaRPr lang="en-US"/>
              </a:p>
            </p:txBody>
          </p:sp>
          <p:sp>
            <p:nvSpPr>
              <p:cNvPr id="17477" name="Freeform 38"/>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prstTxWarp prst="textNoShape">
                  <a:avLst/>
                </a:prstTxWarp>
              </a:bodyPr>
              <a:lstStyle/>
              <a:p>
                <a:endParaRPr lang="en-US"/>
              </a:p>
            </p:txBody>
          </p:sp>
          <p:sp>
            <p:nvSpPr>
              <p:cNvPr id="17478" name="Freeform 39"/>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prstTxWarp prst="textNoShape">
                  <a:avLst/>
                </a:prstTxWarp>
              </a:bodyPr>
              <a:lstStyle/>
              <a:p>
                <a:endParaRPr lang="en-US"/>
              </a:p>
            </p:txBody>
          </p:sp>
          <p:sp>
            <p:nvSpPr>
              <p:cNvPr id="17479" name="Freeform 40"/>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p:spPr>
            <p:txBody>
              <a:bodyPr>
                <a:prstTxWarp prst="textNoShape">
                  <a:avLst/>
                </a:prstTxWarp>
              </a:bodyPr>
              <a:lstStyle/>
              <a:p>
                <a:endParaRPr lang="en-US"/>
              </a:p>
            </p:txBody>
          </p:sp>
          <p:sp>
            <p:nvSpPr>
              <p:cNvPr id="17480" name="Freeform 41"/>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p:spPr>
            <p:txBody>
              <a:bodyPr>
                <a:prstTxWarp prst="textNoShape">
                  <a:avLst/>
                </a:prstTxWarp>
              </a:bodyPr>
              <a:lstStyle/>
              <a:p>
                <a:endParaRPr lang="en-US"/>
              </a:p>
            </p:txBody>
          </p:sp>
          <p:sp>
            <p:nvSpPr>
              <p:cNvPr id="17481" name="Line 42"/>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p:spPr>
            <p:txBody>
              <a:bodyPr wrap="none" anchor="ctr">
                <a:prstTxWarp prst="textNoShape">
                  <a:avLst/>
                </a:prstTxWarp>
              </a:bodyPr>
              <a:lstStyle/>
              <a:p>
                <a:endParaRPr lang="en-US"/>
              </a:p>
            </p:txBody>
          </p:sp>
          <p:sp>
            <p:nvSpPr>
              <p:cNvPr id="17482" name="Line 43"/>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p:spPr>
            <p:txBody>
              <a:bodyPr wrap="none" anchor="ctr">
                <a:prstTxWarp prst="textNoShape">
                  <a:avLst/>
                </a:prstTxWarp>
              </a:bodyPr>
              <a:lstStyle/>
              <a:p>
                <a:endParaRPr lang="en-US"/>
              </a:p>
            </p:txBody>
          </p:sp>
        </p:grpSp>
        <p:sp>
          <p:nvSpPr>
            <p:cNvPr id="17425" name="AutoShape 44"/>
            <p:cNvSpPr>
              <a:spLocks noChangeArrowheads="1"/>
            </p:cNvSpPr>
            <p:nvPr/>
          </p:nvSpPr>
          <p:spPr bwMode="auto">
            <a:xfrm flipH="1">
              <a:off x="1392" y="1968"/>
              <a:ext cx="1215" cy="743"/>
            </a:xfrm>
            <a:prstGeom prst="wedgeRoundRectCallout">
              <a:avLst>
                <a:gd name="adj1" fmla="val -35859"/>
                <a:gd name="adj2" fmla="val 63254"/>
                <a:gd name="adj3" fmla="val 16667"/>
              </a:avLst>
            </a:prstGeom>
            <a:solidFill>
              <a:schemeClr val="accent1"/>
            </a:solidFill>
            <a:ln w="12700">
              <a:solidFill>
                <a:srgbClr val="000000"/>
              </a:solidFill>
              <a:miter lim="800000"/>
              <a:headEnd/>
              <a:tailEnd/>
            </a:ln>
          </p:spPr>
          <p:txBody>
            <a:bodyPr wrap="none" lIns="92075" tIns="46038" rIns="92075" bIns="46038" anchor="ctr">
              <a:prstTxWarp prst="textNoShape">
                <a:avLst/>
              </a:prstTxWarp>
            </a:bodyPr>
            <a:lstStyle/>
            <a:p>
              <a:pPr algn="ctr">
                <a:lnSpc>
                  <a:spcPct val="100000"/>
                </a:lnSpc>
                <a:buClrTx/>
                <a:buSzTx/>
                <a:buFontTx/>
                <a:buNone/>
              </a:pPr>
              <a:r>
                <a:rPr lang="en-US" sz="1400" b="1" dirty="0">
                  <a:solidFill>
                    <a:srgbClr val="000000"/>
                  </a:solidFill>
                  <a:latin typeface="Arial" charset="0"/>
                </a:rPr>
                <a:t>Your location is:</a:t>
              </a:r>
            </a:p>
            <a:p>
              <a:pPr algn="ctr">
                <a:lnSpc>
                  <a:spcPct val="100000"/>
                </a:lnSpc>
                <a:buClrTx/>
                <a:buSzTx/>
                <a:buFontTx/>
                <a:buNone/>
              </a:pPr>
              <a:r>
                <a:rPr lang="en-US" sz="1400" b="1" dirty="0">
                  <a:solidFill>
                    <a:srgbClr val="000000"/>
                  </a:solidFill>
                  <a:latin typeface="Arial" charset="0"/>
                </a:rPr>
                <a:t>37</a:t>
              </a:r>
              <a:r>
                <a:rPr lang="en-US" sz="1400" b="1" baseline="40000" dirty="0">
                  <a:solidFill>
                    <a:srgbClr val="000000"/>
                  </a:solidFill>
                  <a:latin typeface="Arial" charset="0"/>
                </a:rPr>
                <a:t>o</a:t>
              </a:r>
              <a:r>
                <a:rPr lang="en-US" sz="1400" b="1" dirty="0">
                  <a:solidFill>
                    <a:srgbClr val="000000"/>
                  </a:solidFill>
                  <a:latin typeface="Arial" charset="0"/>
                </a:rPr>
                <a:t> 23.323’ N</a:t>
              </a:r>
            </a:p>
            <a:p>
              <a:pPr algn="ctr">
                <a:lnSpc>
                  <a:spcPct val="100000"/>
                </a:lnSpc>
                <a:buClrTx/>
                <a:buSzTx/>
                <a:buFontTx/>
                <a:buNone/>
              </a:pPr>
              <a:r>
                <a:rPr lang="en-US" sz="1400" b="1" dirty="0">
                  <a:solidFill>
                    <a:srgbClr val="000000"/>
                  </a:solidFill>
                  <a:latin typeface="Arial" charset="0"/>
                </a:rPr>
                <a:t>122</a:t>
              </a:r>
              <a:r>
                <a:rPr lang="en-US" sz="1400" b="1" baseline="40000" dirty="0">
                  <a:solidFill>
                    <a:srgbClr val="000000"/>
                  </a:solidFill>
                  <a:latin typeface="Arial" charset="0"/>
                </a:rPr>
                <a:t>o</a:t>
              </a:r>
              <a:r>
                <a:rPr lang="en-US" sz="1400" b="1" dirty="0">
                  <a:solidFill>
                    <a:srgbClr val="000000"/>
                  </a:solidFill>
                  <a:latin typeface="Arial" charset="0"/>
                </a:rPr>
                <a:t> 02.162’ W</a:t>
              </a:r>
            </a:p>
          </p:txBody>
        </p:sp>
        <p:grpSp>
          <p:nvGrpSpPr>
            <p:cNvPr id="7" name="Group 45"/>
            <p:cNvGrpSpPr>
              <a:grpSpLocks/>
            </p:cNvGrpSpPr>
            <p:nvPr/>
          </p:nvGrpSpPr>
          <p:grpSpPr bwMode="auto">
            <a:xfrm>
              <a:off x="2248" y="2340"/>
              <a:ext cx="1062" cy="740"/>
              <a:chOff x="2187" y="2762"/>
              <a:chExt cx="1283" cy="899"/>
            </a:xfrm>
          </p:grpSpPr>
          <p:grpSp>
            <p:nvGrpSpPr>
              <p:cNvPr id="8" name="Group 47"/>
              <p:cNvGrpSpPr>
                <a:grpSpLocks/>
              </p:cNvGrpSpPr>
              <p:nvPr/>
            </p:nvGrpSpPr>
            <p:grpSpPr bwMode="auto">
              <a:xfrm>
                <a:off x="2898" y="2762"/>
                <a:ext cx="572" cy="899"/>
                <a:chOff x="2898" y="2762"/>
                <a:chExt cx="572" cy="899"/>
              </a:xfrm>
            </p:grpSpPr>
            <p:pic>
              <p:nvPicPr>
                <p:cNvPr id="17472" name="Picture 48"/>
                <p:cNvPicPr>
                  <a:picLocks noChangeArrowheads="1"/>
                </p:cNvPicPr>
                <p:nvPr/>
              </p:nvPicPr>
              <p:blipFill>
                <a:blip r:embed="rId3"/>
                <a:srcRect/>
                <a:stretch>
                  <a:fillRect/>
                </a:stretch>
              </p:blipFill>
              <p:spPr bwMode="auto">
                <a:xfrm>
                  <a:off x="2898" y="2856"/>
                  <a:ext cx="572" cy="805"/>
                </a:xfrm>
                <a:prstGeom prst="rect">
                  <a:avLst/>
                </a:prstGeom>
                <a:noFill/>
                <a:ln w="9525">
                  <a:noFill/>
                  <a:miter lim="800000"/>
                  <a:headEnd/>
                  <a:tailEnd/>
                </a:ln>
              </p:spPr>
            </p:pic>
            <p:sp>
              <p:nvSpPr>
                <p:cNvPr id="17473" name="Oval 49"/>
                <p:cNvSpPr>
                  <a:spLocks noChangeArrowheads="1"/>
                </p:cNvSpPr>
                <p:nvPr/>
              </p:nvSpPr>
              <p:spPr bwMode="auto">
                <a:xfrm>
                  <a:off x="2986" y="2762"/>
                  <a:ext cx="367" cy="82"/>
                </a:xfrm>
                <a:prstGeom prst="ellipse">
                  <a:avLst/>
                </a:prstGeom>
                <a:solidFill>
                  <a:srgbClr val="FFFFFF"/>
                </a:solidFill>
                <a:ln w="12700">
                  <a:solidFill>
                    <a:srgbClr val="1C1C1C"/>
                  </a:solidFill>
                  <a:round/>
                  <a:headEnd/>
                  <a:tailEnd/>
                </a:ln>
              </p:spPr>
              <p:txBody>
                <a:bodyPr wrap="none" anchor="ctr">
                  <a:prstTxWarp prst="textNoShape">
                    <a:avLst/>
                  </a:prstTxWarp>
                </a:bodyPr>
                <a:lstStyle/>
                <a:p>
                  <a:endParaRPr lang="en-US"/>
                </a:p>
              </p:txBody>
            </p:sp>
            <p:sp>
              <p:nvSpPr>
                <p:cNvPr id="17474" name="Line 50"/>
                <p:cNvSpPr>
                  <a:spLocks noChangeShapeType="1"/>
                </p:cNvSpPr>
                <p:nvPr/>
              </p:nvSpPr>
              <p:spPr bwMode="auto">
                <a:xfrm flipV="1">
                  <a:off x="3092" y="2780"/>
                  <a:ext cx="69" cy="16"/>
                </a:xfrm>
                <a:prstGeom prst="line">
                  <a:avLst/>
                </a:prstGeom>
                <a:noFill/>
                <a:ln w="9525">
                  <a:noFill/>
                  <a:round/>
                  <a:headEnd type="none" w="sm" len="sm"/>
                  <a:tailEnd type="none" w="sm" len="sm"/>
                </a:ln>
              </p:spPr>
              <p:txBody>
                <a:bodyPr wrap="none" anchor="ctr">
                  <a:prstTxWarp prst="textNoShape">
                    <a:avLst/>
                  </a:prstTxWarp>
                </a:bodyPr>
                <a:lstStyle/>
                <a:p>
                  <a:endParaRPr lang="en-US"/>
                </a:p>
              </p:txBody>
            </p:sp>
            <p:sp>
              <p:nvSpPr>
                <p:cNvPr id="17475" name="Line 51"/>
                <p:cNvSpPr>
                  <a:spLocks noChangeShapeType="1"/>
                </p:cNvSpPr>
                <p:nvPr/>
              </p:nvSpPr>
              <p:spPr bwMode="auto">
                <a:xfrm>
                  <a:off x="3160" y="2780"/>
                  <a:ext cx="58" cy="10"/>
                </a:xfrm>
                <a:prstGeom prst="line">
                  <a:avLst/>
                </a:prstGeom>
                <a:noFill/>
                <a:ln w="9525">
                  <a:noFill/>
                  <a:round/>
                  <a:headEnd type="none" w="sm" len="sm"/>
                  <a:tailEnd type="none" w="sm" len="sm"/>
                </a:ln>
              </p:spPr>
              <p:txBody>
                <a:bodyPr wrap="none" anchor="ctr">
                  <a:prstTxWarp prst="textNoShape">
                    <a:avLst/>
                  </a:prstTxWarp>
                </a:bodyPr>
                <a:lstStyle/>
                <a:p>
                  <a:endParaRPr lang="en-US"/>
                </a:p>
              </p:txBody>
            </p:sp>
          </p:grpSp>
          <p:grpSp>
            <p:nvGrpSpPr>
              <p:cNvPr id="9" name="Group 52"/>
              <p:cNvGrpSpPr>
                <a:grpSpLocks/>
              </p:cNvGrpSpPr>
              <p:nvPr/>
            </p:nvGrpSpPr>
            <p:grpSpPr bwMode="auto">
              <a:xfrm>
                <a:off x="2187" y="3433"/>
                <a:ext cx="496" cy="204"/>
                <a:chOff x="2187" y="3433"/>
                <a:chExt cx="496" cy="204"/>
              </a:xfrm>
            </p:grpSpPr>
            <p:sp>
              <p:nvSpPr>
                <p:cNvPr id="17431" name="Freeform 53"/>
                <p:cNvSpPr>
                  <a:spLocks/>
                </p:cNvSpPr>
                <p:nvPr/>
              </p:nvSpPr>
              <p:spPr bwMode="auto">
                <a:xfrm>
                  <a:off x="2188" y="3526"/>
                  <a:ext cx="368" cy="111"/>
                </a:xfrm>
                <a:custGeom>
                  <a:avLst/>
                  <a:gdLst>
                    <a:gd name="T0" fmla="*/ 0 w 368"/>
                    <a:gd name="T1" fmla="*/ 0 h 111"/>
                    <a:gd name="T2" fmla="*/ 367 w 368"/>
                    <a:gd name="T3" fmla="*/ 0 h 111"/>
                    <a:gd name="T4" fmla="*/ 367 w 368"/>
                    <a:gd name="T5" fmla="*/ 110 h 111"/>
                    <a:gd name="T6" fmla="*/ 0 w 368"/>
                    <a:gd name="T7" fmla="*/ 110 h 111"/>
                    <a:gd name="T8" fmla="*/ 0 w 368"/>
                    <a:gd name="T9" fmla="*/ 0 h 111"/>
                    <a:gd name="T10" fmla="*/ 0 60000 65536"/>
                    <a:gd name="T11" fmla="*/ 0 60000 65536"/>
                    <a:gd name="T12" fmla="*/ 0 60000 65536"/>
                    <a:gd name="T13" fmla="*/ 0 60000 65536"/>
                    <a:gd name="T14" fmla="*/ 0 60000 65536"/>
                    <a:gd name="T15" fmla="*/ 0 w 368"/>
                    <a:gd name="T16" fmla="*/ 0 h 111"/>
                    <a:gd name="T17" fmla="*/ 368 w 368"/>
                    <a:gd name="T18" fmla="*/ 111 h 111"/>
                  </a:gdLst>
                  <a:ahLst/>
                  <a:cxnLst>
                    <a:cxn ang="T10">
                      <a:pos x="T0" y="T1"/>
                    </a:cxn>
                    <a:cxn ang="T11">
                      <a:pos x="T2" y="T3"/>
                    </a:cxn>
                    <a:cxn ang="T12">
                      <a:pos x="T4" y="T5"/>
                    </a:cxn>
                    <a:cxn ang="T13">
                      <a:pos x="T6" y="T7"/>
                    </a:cxn>
                    <a:cxn ang="T14">
                      <a:pos x="T8" y="T9"/>
                    </a:cxn>
                  </a:cxnLst>
                  <a:rect l="T15" t="T16" r="T17" b="T18"/>
                  <a:pathLst>
                    <a:path w="368" h="111">
                      <a:moveTo>
                        <a:pt x="0" y="0"/>
                      </a:moveTo>
                      <a:lnTo>
                        <a:pt x="367" y="0"/>
                      </a:lnTo>
                      <a:lnTo>
                        <a:pt x="367" y="110"/>
                      </a:lnTo>
                      <a:lnTo>
                        <a:pt x="0" y="110"/>
                      </a:lnTo>
                      <a:lnTo>
                        <a:pt x="0" y="0"/>
                      </a:lnTo>
                    </a:path>
                  </a:pathLst>
                </a:custGeom>
                <a:solidFill>
                  <a:srgbClr val="FAFD00"/>
                </a:solidFill>
                <a:ln w="12700" cap="rnd">
                  <a:solidFill>
                    <a:srgbClr val="000000"/>
                  </a:solidFill>
                  <a:round/>
                  <a:headEnd/>
                  <a:tailEnd/>
                </a:ln>
              </p:spPr>
              <p:txBody>
                <a:bodyPr>
                  <a:prstTxWarp prst="textNoShape">
                    <a:avLst/>
                  </a:prstTxWarp>
                </a:bodyPr>
                <a:lstStyle/>
                <a:p>
                  <a:endParaRPr lang="en-US"/>
                </a:p>
              </p:txBody>
            </p:sp>
            <p:sp>
              <p:nvSpPr>
                <p:cNvPr id="17432" name="Freeform 54"/>
                <p:cNvSpPr>
                  <a:spLocks/>
                </p:cNvSpPr>
                <p:nvPr/>
              </p:nvSpPr>
              <p:spPr bwMode="auto">
                <a:xfrm>
                  <a:off x="2202" y="3519"/>
                  <a:ext cx="366" cy="111"/>
                </a:xfrm>
                <a:custGeom>
                  <a:avLst/>
                  <a:gdLst>
                    <a:gd name="T0" fmla="*/ 0 w 366"/>
                    <a:gd name="T1" fmla="*/ 0 h 111"/>
                    <a:gd name="T2" fmla="*/ 365 w 366"/>
                    <a:gd name="T3" fmla="*/ 0 h 111"/>
                    <a:gd name="T4" fmla="*/ 365 w 366"/>
                    <a:gd name="T5" fmla="*/ 110 h 111"/>
                    <a:gd name="T6" fmla="*/ 0 60000 65536"/>
                    <a:gd name="T7" fmla="*/ 0 60000 65536"/>
                    <a:gd name="T8" fmla="*/ 0 60000 65536"/>
                    <a:gd name="T9" fmla="*/ 0 w 366"/>
                    <a:gd name="T10" fmla="*/ 0 h 111"/>
                    <a:gd name="T11" fmla="*/ 366 w 366"/>
                    <a:gd name="T12" fmla="*/ 111 h 111"/>
                  </a:gdLst>
                  <a:ahLst/>
                  <a:cxnLst>
                    <a:cxn ang="T6">
                      <a:pos x="T0" y="T1"/>
                    </a:cxn>
                    <a:cxn ang="T7">
                      <a:pos x="T2" y="T3"/>
                    </a:cxn>
                    <a:cxn ang="T8">
                      <a:pos x="T4" y="T5"/>
                    </a:cxn>
                  </a:cxnLst>
                  <a:rect l="T9" t="T10" r="T11" b="T12"/>
                  <a:pathLst>
                    <a:path w="366" h="111">
                      <a:moveTo>
                        <a:pt x="0" y="0"/>
                      </a:moveTo>
                      <a:lnTo>
                        <a:pt x="365" y="0"/>
                      </a:lnTo>
                      <a:lnTo>
                        <a:pt x="365" y="110"/>
                      </a:lnTo>
                    </a:path>
                  </a:pathLst>
                </a:custGeom>
                <a:solidFill>
                  <a:srgbClr val="FAFD00"/>
                </a:solidFill>
                <a:ln w="12700" cap="rnd">
                  <a:solidFill>
                    <a:srgbClr val="000000"/>
                  </a:solidFill>
                  <a:round/>
                  <a:headEnd type="none" w="sm" len="sm"/>
                  <a:tailEnd type="none" w="sm" len="sm"/>
                </a:ln>
              </p:spPr>
              <p:txBody>
                <a:bodyPr>
                  <a:prstTxWarp prst="textNoShape">
                    <a:avLst/>
                  </a:prstTxWarp>
                </a:bodyPr>
                <a:lstStyle/>
                <a:p>
                  <a:endParaRPr lang="en-US"/>
                </a:p>
              </p:txBody>
            </p:sp>
            <p:sp>
              <p:nvSpPr>
                <p:cNvPr id="17433" name="Freeform 55"/>
                <p:cNvSpPr>
                  <a:spLocks/>
                </p:cNvSpPr>
                <p:nvPr/>
              </p:nvSpPr>
              <p:spPr bwMode="auto">
                <a:xfrm>
                  <a:off x="2208" y="3516"/>
                  <a:ext cx="367" cy="112"/>
                </a:xfrm>
                <a:custGeom>
                  <a:avLst/>
                  <a:gdLst>
                    <a:gd name="T0" fmla="*/ 0 w 367"/>
                    <a:gd name="T1" fmla="*/ 0 h 112"/>
                    <a:gd name="T2" fmla="*/ 366 w 367"/>
                    <a:gd name="T3" fmla="*/ 0 h 112"/>
                    <a:gd name="T4" fmla="*/ 366 w 367"/>
                    <a:gd name="T5" fmla="*/ 111 h 112"/>
                    <a:gd name="T6" fmla="*/ 0 60000 65536"/>
                    <a:gd name="T7" fmla="*/ 0 60000 65536"/>
                    <a:gd name="T8" fmla="*/ 0 60000 65536"/>
                    <a:gd name="T9" fmla="*/ 0 w 367"/>
                    <a:gd name="T10" fmla="*/ 0 h 112"/>
                    <a:gd name="T11" fmla="*/ 367 w 367"/>
                    <a:gd name="T12" fmla="*/ 112 h 112"/>
                  </a:gdLst>
                  <a:ahLst/>
                  <a:cxnLst>
                    <a:cxn ang="T6">
                      <a:pos x="T0" y="T1"/>
                    </a:cxn>
                    <a:cxn ang="T7">
                      <a:pos x="T2" y="T3"/>
                    </a:cxn>
                    <a:cxn ang="T8">
                      <a:pos x="T4" y="T5"/>
                    </a:cxn>
                  </a:cxnLst>
                  <a:rect l="T9" t="T10" r="T11" b="T12"/>
                  <a:pathLst>
                    <a:path w="367" h="112">
                      <a:moveTo>
                        <a:pt x="0" y="0"/>
                      </a:moveTo>
                      <a:lnTo>
                        <a:pt x="366" y="0"/>
                      </a:lnTo>
                      <a:lnTo>
                        <a:pt x="366" y="111"/>
                      </a:lnTo>
                    </a:path>
                  </a:pathLst>
                </a:custGeom>
                <a:solidFill>
                  <a:srgbClr val="FAFD00"/>
                </a:solidFill>
                <a:ln w="12700" cap="rnd">
                  <a:solidFill>
                    <a:srgbClr val="000000"/>
                  </a:solidFill>
                  <a:round/>
                  <a:headEnd type="none" w="sm" len="sm"/>
                  <a:tailEnd type="none" w="sm" len="sm"/>
                </a:ln>
              </p:spPr>
              <p:txBody>
                <a:bodyPr>
                  <a:prstTxWarp prst="textNoShape">
                    <a:avLst/>
                  </a:prstTxWarp>
                </a:bodyPr>
                <a:lstStyle/>
                <a:p>
                  <a:endParaRPr lang="en-US"/>
                </a:p>
              </p:txBody>
            </p:sp>
            <p:sp>
              <p:nvSpPr>
                <p:cNvPr id="17434" name="Freeform 56"/>
                <p:cNvSpPr>
                  <a:spLocks/>
                </p:cNvSpPr>
                <p:nvPr/>
              </p:nvSpPr>
              <p:spPr bwMode="auto">
                <a:xfrm>
                  <a:off x="2195" y="3532"/>
                  <a:ext cx="354" cy="100"/>
                </a:xfrm>
                <a:custGeom>
                  <a:avLst/>
                  <a:gdLst>
                    <a:gd name="T0" fmla="*/ 0 w 354"/>
                    <a:gd name="T1" fmla="*/ 0 h 100"/>
                    <a:gd name="T2" fmla="*/ 353 w 354"/>
                    <a:gd name="T3" fmla="*/ 0 h 100"/>
                    <a:gd name="T4" fmla="*/ 353 w 354"/>
                    <a:gd name="T5" fmla="*/ 99 h 100"/>
                    <a:gd name="T6" fmla="*/ 0 w 354"/>
                    <a:gd name="T7" fmla="*/ 99 h 100"/>
                    <a:gd name="T8" fmla="*/ 0 w 354"/>
                    <a:gd name="T9" fmla="*/ 0 h 100"/>
                    <a:gd name="T10" fmla="*/ 0 60000 65536"/>
                    <a:gd name="T11" fmla="*/ 0 60000 65536"/>
                    <a:gd name="T12" fmla="*/ 0 60000 65536"/>
                    <a:gd name="T13" fmla="*/ 0 60000 65536"/>
                    <a:gd name="T14" fmla="*/ 0 60000 65536"/>
                    <a:gd name="T15" fmla="*/ 0 w 354"/>
                    <a:gd name="T16" fmla="*/ 0 h 100"/>
                    <a:gd name="T17" fmla="*/ 354 w 354"/>
                    <a:gd name="T18" fmla="*/ 100 h 100"/>
                  </a:gdLst>
                  <a:ahLst/>
                  <a:cxnLst>
                    <a:cxn ang="T10">
                      <a:pos x="T0" y="T1"/>
                    </a:cxn>
                    <a:cxn ang="T11">
                      <a:pos x="T2" y="T3"/>
                    </a:cxn>
                    <a:cxn ang="T12">
                      <a:pos x="T4" y="T5"/>
                    </a:cxn>
                    <a:cxn ang="T13">
                      <a:pos x="T6" y="T7"/>
                    </a:cxn>
                    <a:cxn ang="T14">
                      <a:pos x="T8" y="T9"/>
                    </a:cxn>
                  </a:cxnLst>
                  <a:rect l="T15" t="T16" r="T17" b="T18"/>
                  <a:pathLst>
                    <a:path w="354" h="100">
                      <a:moveTo>
                        <a:pt x="0" y="0"/>
                      </a:moveTo>
                      <a:lnTo>
                        <a:pt x="353" y="0"/>
                      </a:lnTo>
                      <a:lnTo>
                        <a:pt x="353" y="99"/>
                      </a:lnTo>
                      <a:lnTo>
                        <a:pt x="0" y="99"/>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35" name="Freeform 57"/>
                <p:cNvSpPr>
                  <a:spLocks/>
                </p:cNvSpPr>
                <p:nvPr/>
              </p:nvSpPr>
              <p:spPr bwMode="auto">
                <a:xfrm>
                  <a:off x="2204" y="3547"/>
                  <a:ext cx="276" cy="41"/>
                </a:xfrm>
                <a:custGeom>
                  <a:avLst/>
                  <a:gdLst>
                    <a:gd name="T0" fmla="*/ 0 w 276"/>
                    <a:gd name="T1" fmla="*/ 0 h 41"/>
                    <a:gd name="T2" fmla="*/ 275 w 276"/>
                    <a:gd name="T3" fmla="*/ 0 h 41"/>
                    <a:gd name="T4" fmla="*/ 275 w 276"/>
                    <a:gd name="T5" fmla="*/ 40 h 41"/>
                    <a:gd name="T6" fmla="*/ 0 w 276"/>
                    <a:gd name="T7" fmla="*/ 40 h 41"/>
                    <a:gd name="T8" fmla="*/ 0 w 276"/>
                    <a:gd name="T9" fmla="*/ 0 h 41"/>
                    <a:gd name="T10" fmla="*/ 0 60000 65536"/>
                    <a:gd name="T11" fmla="*/ 0 60000 65536"/>
                    <a:gd name="T12" fmla="*/ 0 60000 65536"/>
                    <a:gd name="T13" fmla="*/ 0 60000 65536"/>
                    <a:gd name="T14" fmla="*/ 0 60000 65536"/>
                    <a:gd name="T15" fmla="*/ 0 w 276"/>
                    <a:gd name="T16" fmla="*/ 0 h 41"/>
                    <a:gd name="T17" fmla="*/ 276 w 276"/>
                    <a:gd name="T18" fmla="*/ 41 h 41"/>
                  </a:gdLst>
                  <a:ahLst/>
                  <a:cxnLst>
                    <a:cxn ang="T10">
                      <a:pos x="T0" y="T1"/>
                    </a:cxn>
                    <a:cxn ang="T11">
                      <a:pos x="T2" y="T3"/>
                    </a:cxn>
                    <a:cxn ang="T12">
                      <a:pos x="T4" y="T5"/>
                    </a:cxn>
                    <a:cxn ang="T13">
                      <a:pos x="T6" y="T7"/>
                    </a:cxn>
                    <a:cxn ang="T14">
                      <a:pos x="T8" y="T9"/>
                    </a:cxn>
                  </a:cxnLst>
                  <a:rect l="T15" t="T16" r="T17" b="T18"/>
                  <a:pathLst>
                    <a:path w="276" h="41">
                      <a:moveTo>
                        <a:pt x="0" y="0"/>
                      </a:moveTo>
                      <a:lnTo>
                        <a:pt x="275" y="0"/>
                      </a:lnTo>
                      <a:lnTo>
                        <a:pt x="275" y="40"/>
                      </a:lnTo>
                      <a:lnTo>
                        <a:pt x="0" y="40"/>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36" name="Freeform 58"/>
                <p:cNvSpPr>
                  <a:spLocks/>
                </p:cNvSpPr>
                <p:nvPr/>
              </p:nvSpPr>
              <p:spPr bwMode="auto">
                <a:xfrm>
                  <a:off x="2235" y="3553"/>
                  <a:ext cx="225" cy="31"/>
                </a:xfrm>
                <a:custGeom>
                  <a:avLst/>
                  <a:gdLst>
                    <a:gd name="T0" fmla="*/ 0 w 225"/>
                    <a:gd name="T1" fmla="*/ 0 h 31"/>
                    <a:gd name="T2" fmla="*/ 224 w 225"/>
                    <a:gd name="T3" fmla="*/ 0 h 31"/>
                    <a:gd name="T4" fmla="*/ 224 w 225"/>
                    <a:gd name="T5" fmla="*/ 30 h 31"/>
                    <a:gd name="T6" fmla="*/ 0 w 225"/>
                    <a:gd name="T7" fmla="*/ 30 h 31"/>
                    <a:gd name="T8" fmla="*/ 0 w 225"/>
                    <a:gd name="T9" fmla="*/ 0 h 31"/>
                    <a:gd name="T10" fmla="*/ 0 60000 65536"/>
                    <a:gd name="T11" fmla="*/ 0 60000 65536"/>
                    <a:gd name="T12" fmla="*/ 0 60000 65536"/>
                    <a:gd name="T13" fmla="*/ 0 60000 65536"/>
                    <a:gd name="T14" fmla="*/ 0 60000 65536"/>
                    <a:gd name="T15" fmla="*/ 0 w 225"/>
                    <a:gd name="T16" fmla="*/ 0 h 31"/>
                    <a:gd name="T17" fmla="*/ 225 w 225"/>
                    <a:gd name="T18" fmla="*/ 31 h 31"/>
                  </a:gdLst>
                  <a:ahLst/>
                  <a:cxnLst>
                    <a:cxn ang="T10">
                      <a:pos x="T0" y="T1"/>
                    </a:cxn>
                    <a:cxn ang="T11">
                      <a:pos x="T2" y="T3"/>
                    </a:cxn>
                    <a:cxn ang="T12">
                      <a:pos x="T4" y="T5"/>
                    </a:cxn>
                    <a:cxn ang="T13">
                      <a:pos x="T6" y="T7"/>
                    </a:cxn>
                    <a:cxn ang="T14">
                      <a:pos x="T8" y="T9"/>
                    </a:cxn>
                  </a:cxnLst>
                  <a:rect l="T15" t="T16" r="T17" b="T18"/>
                  <a:pathLst>
                    <a:path w="225" h="31">
                      <a:moveTo>
                        <a:pt x="0" y="0"/>
                      </a:moveTo>
                      <a:lnTo>
                        <a:pt x="224" y="0"/>
                      </a:lnTo>
                      <a:lnTo>
                        <a:pt x="224" y="30"/>
                      </a:lnTo>
                      <a:lnTo>
                        <a:pt x="0" y="30"/>
                      </a:lnTo>
                      <a:lnTo>
                        <a:pt x="0" y="0"/>
                      </a:lnTo>
                    </a:path>
                  </a:pathLst>
                </a:custGeom>
                <a:solidFill>
                  <a:srgbClr val="51DC00"/>
                </a:solidFill>
                <a:ln w="9525" cap="rnd">
                  <a:noFill/>
                  <a:round/>
                  <a:headEnd/>
                  <a:tailEnd/>
                </a:ln>
              </p:spPr>
              <p:txBody>
                <a:bodyPr>
                  <a:prstTxWarp prst="textNoShape">
                    <a:avLst/>
                  </a:prstTxWarp>
                </a:bodyPr>
                <a:lstStyle/>
                <a:p>
                  <a:endParaRPr lang="en-US"/>
                </a:p>
              </p:txBody>
            </p:sp>
            <p:sp>
              <p:nvSpPr>
                <p:cNvPr id="17437" name="Freeform 59"/>
                <p:cNvSpPr>
                  <a:spLocks/>
                </p:cNvSpPr>
                <p:nvPr/>
              </p:nvSpPr>
              <p:spPr bwMode="auto">
                <a:xfrm>
                  <a:off x="2486" y="3607"/>
                  <a:ext cx="56" cy="19"/>
                </a:xfrm>
                <a:custGeom>
                  <a:avLst/>
                  <a:gdLst>
                    <a:gd name="T0" fmla="*/ 0 w 56"/>
                    <a:gd name="T1" fmla="*/ 0 h 19"/>
                    <a:gd name="T2" fmla="*/ 55 w 56"/>
                    <a:gd name="T3" fmla="*/ 0 h 19"/>
                    <a:gd name="T4" fmla="*/ 55 w 56"/>
                    <a:gd name="T5" fmla="*/ 18 h 19"/>
                    <a:gd name="T6" fmla="*/ 0 w 56"/>
                    <a:gd name="T7" fmla="*/ 18 h 19"/>
                    <a:gd name="T8" fmla="*/ 0 w 56"/>
                    <a:gd name="T9" fmla="*/ 0 h 19"/>
                    <a:gd name="T10" fmla="*/ 0 60000 65536"/>
                    <a:gd name="T11" fmla="*/ 0 60000 65536"/>
                    <a:gd name="T12" fmla="*/ 0 60000 65536"/>
                    <a:gd name="T13" fmla="*/ 0 60000 65536"/>
                    <a:gd name="T14" fmla="*/ 0 60000 65536"/>
                    <a:gd name="T15" fmla="*/ 0 w 56"/>
                    <a:gd name="T16" fmla="*/ 0 h 19"/>
                    <a:gd name="T17" fmla="*/ 56 w 56"/>
                    <a:gd name="T18" fmla="*/ 19 h 19"/>
                  </a:gdLst>
                  <a:ahLst/>
                  <a:cxnLst>
                    <a:cxn ang="T10">
                      <a:pos x="T0" y="T1"/>
                    </a:cxn>
                    <a:cxn ang="T11">
                      <a:pos x="T2" y="T3"/>
                    </a:cxn>
                    <a:cxn ang="T12">
                      <a:pos x="T4" y="T5"/>
                    </a:cxn>
                    <a:cxn ang="T13">
                      <a:pos x="T6" y="T7"/>
                    </a:cxn>
                    <a:cxn ang="T14">
                      <a:pos x="T8" y="T9"/>
                    </a:cxn>
                  </a:cxnLst>
                  <a:rect l="T15" t="T16" r="T17" b="T18"/>
                  <a:pathLst>
                    <a:path w="56" h="19">
                      <a:moveTo>
                        <a:pt x="0" y="0"/>
                      </a:moveTo>
                      <a:lnTo>
                        <a:pt x="55" y="0"/>
                      </a:lnTo>
                      <a:lnTo>
                        <a:pt x="55" y="18"/>
                      </a:lnTo>
                      <a:lnTo>
                        <a:pt x="0" y="18"/>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38" name="Freeform 60"/>
                <p:cNvSpPr>
                  <a:spLocks/>
                </p:cNvSpPr>
                <p:nvPr/>
              </p:nvSpPr>
              <p:spPr bwMode="auto">
                <a:xfrm>
                  <a:off x="2507" y="3539"/>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39" name="Freeform 61"/>
                <p:cNvSpPr>
                  <a:spLocks/>
                </p:cNvSpPr>
                <p:nvPr/>
              </p:nvSpPr>
              <p:spPr bwMode="auto">
                <a:xfrm>
                  <a:off x="2507" y="3553"/>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0" name="Freeform 62"/>
                <p:cNvSpPr>
                  <a:spLocks/>
                </p:cNvSpPr>
                <p:nvPr/>
              </p:nvSpPr>
              <p:spPr bwMode="auto">
                <a:xfrm>
                  <a:off x="2507" y="357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1" name="Freeform 63"/>
                <p:cNvSpPr>
                  <a:spLocks/>
                </p:cNvSpPr>
                <p:nvPr/>
              </p:nvSpPr>
              <p:spPr bwMode="auto">
                <a:xfrm>
                  <a:off x="2507" y="361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2" name="Freeform 64"/>
                <p:cNvSpPr>
                  <a:spLocks/>
                </p:cNvSpPr>
                <p:nvPr/>
              </p:nvSpPr>
              <p:spPr bwMode="auto">
                <a:xfrm>
                  <a:off x="2507" y="3587"/>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3" name="Freeform 65"/>
                <p:cNvSpPr>
                  <a:spLocks/>
                </p:cNvSpPr>
                <p:nvPr/>
              </p:nvSpPr>
              <p:spPr bwMode="auto">
                <a:xfrm>
                  <a:off x="2237" y="3593"/>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4" name="Freeform 66"/>
                <p:cNvSpPr>
                  <a:spLocks/>
                </p:cNvSpPr>
                <p:nvPr/>
              </p:nvSpPr>
              <p:spPr bwMode="auto">
                <a:xfrm>
                  <a:off x="2237"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5" name="Freeform 67"/>
                <p:cNvSpPr>
                  <a:spLocks/>
                </p:cNvSpPr>
                <p:nvPr/>
              </p:nvSpPr>
              <p:spPr bwMode="auto">
                <a:xfrm>
                  <a:off x="2237" y="3618"/>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6" name="Freeform 68"/>
                <p:cNvSpPr>
                  <a:spLocks/>
                </p:cNvSpPr>
                <p:nvPr/>
              </p:nvSpPr>
              <p:spPr bwMode="auto">
                <a:xfrm>
                  <a:off x="2265"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7" name="Freeform 69"/>
                <p:cNvSpPr>
                  <a:spLocks/>
                </p:cNvSpPr>
                <p:nvPr/>
              </p:nvSpPr>
              <p:spPr bwMode="auto">
                <a:xfrm>
                  <a:off x="2265"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8" name="Freeform 70"/>
                <p:cNvSpPr>
                  <a:spLocks/>
                </p:cNvSpPr>
                <p:nvPr/>
              </p:nvSpPr>
              <p:spPr bwMode="auto">
                <a:xfrm>
                  <a:off x="2265"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49" name="Freeform 71"/>
                <p:cNvSpPr>
                  <a:spLocks/>
                </p:cNvSpPr>
                <p:nvPr/>
              </p:nvSpPr>
              <p:spPr bwMode="auto">
                <a:xfrm>
                  <a:off x="2292" y="3594"/>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0" name="Freeform 72"/>
                <p:cNvSpPr>
                  <a:spLocks/>
                </p:cNvSpPr>
                <p:nvPr/>
              </p:nvSpPr>
              <p:spPr bwMode="auto">
                <a:xfrm>
                  <a:off x="2292" y="3606"/>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1" name="Freeform 73"/>
                <p:cNvSpPr>
                  <a:spLocks/>
                </p:cNvSpPr>
                <p:nvPr/>
              </p:nvSpPr>
              <p:spPr bwMode="auto">
                <a:xfrm>
                  <a:off x="2293"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2" name="Freeform 74"/>
                <p:cNvSpPr>
                  <a:spLocks/>
                </p:cNvSpPr>
                <p:nvPr/>
              </p:nvSpPr>
              <p:spPr bwMode="auto">
                <a:xfrm>
                  <a:off x="2320"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3" name="Freeform 75"/>
                <p:cNvSpPr>
                  <a:spLocks/>
                </p:cNvSpPr>
                <p:nvPr/>
              </p:nvSpPr>
              <p:spPr bwMode="auto">
                <a:xfrm>
                  <a:off x="2333"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4" name="Freeform 76"/>
                <p:cNvSpPr>
                  <a:spLocks/>
                </p:cNvSpPr>
                <p:nvPr/>
              </p:nvSpPr>
              <p:spPr bwMode="auto">
                <a:xfrm>
                  <a:off x="2333"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5" name="Freeform 77"/>
                <p:cNvSpPr>
                  <a:spLocks/>
                </p:cNvSpPr>
                <p:nvPr/>
              </p:nvSpPr>
              <p:spPr bwMode="auto">
                <a:xfrm>
                  <a:off x="236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6" name="Freeform 78"/>
                <p:cNvSpPr>
                  <a:spLocks/>
                </p:cNvSpPr>
                <p:nvPr/>
              </p:nvSpPr>
              <p:spPr bwMode="auto">
                <a:xfrm>
                  <a:off x="2404"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7" name="Freeform 79"/>
                <p:cNvSpPr>
                  <a:spLocks/>
                </p:cNvSpPr>
                <p:nvPr/>
              </p:nvSpPr>
              <p:spPr bwMode="auto">
                <a:xfrm>
                  <a:off x="2404"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8" name="Freeform 80"/>
                <p:cNvSpPr>
                  <a:spLocks/>
                </p:cNvSpPr>
                <p:nvPr/>
              </p:nvSpPr>
              <p:spPr bwMode="auto">
                <a:xfrm>
                  <a:off x="2404"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59" name="Freeform 81"/>
                <p:cNvSpPr>
                  <a:spLocks/>
                </p:cNvSpPr>
                <p:nvPr/>
              </p:nvSpPr>
              <p:spPr bwMode="auto">
                <a:xfrm>
                  <a:off x="243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60" name="Freeform 82"/>
                <p:cNvSpPr>
                  <a:spLocks/>
                </p:cNvSpPr>
                <p:nvPr/>
              </p:nvSpPr>
              <p:spPr bwMode="auto">
                <a:xfrm>
                  <a:off x="2431"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61" name="Freeform 83"/>
                <p:cNvSpPr>
                  <a:spLocks/>
                </p:cNvSpPr>
                <p:nvPr/>
              </p:nvSpPr>
              <p:spPr bwMode="auto">
                <a:xfrm>
                  <a:off x="2431"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62" name="Freeform 84"/>
                <p:cNvSpPr>
                  <a:spLocks/>
                </p:cNvSpPr>
                <p:nvPr/>
              </p:nvSpPr>
              <p:spPr bwMode="auto">
                <a:xfrm>
                  <a:off x="2205" y="3606"/>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63" name="Freeform 85"/>
                <p:cNvSpPr>
                  <a:spLocks/>
                </p:cNvSpPr>
                <p:nvPr/>
              </p:nvSpPr>
              <p:spPr bwMode="auto">
                <a:xfrm>
                  <a:off x="2211" y="3553"/>
                  <a:ext cx="17" cy="17"/>
                </a:xfrm>
                <a:custGeom>
                  <a:avLst/>
                  <a:gdLst>
                    <a:gd name="T0" fmla="*/ 8 w 17"/>
                    <a:gd name="T1" fmla="*/ 0 h 17"/>
                    <a:gd name="T2" fmla="*/ 9 w 17"/>
                    <a:gd name="T3" fmla="*/ 0 h 17"/>
                    <a:gd name="T4" fmla="*/ 11 w 17"/>
                    <a:gd name="T5" fmla="*/ 0 h 17"/>
                    <a:gd name="T6" fmla="*/ 12 w 17"/>
                    <a:gd name="T7" fmla="*/ 0 h 17"/>
                    <a:gd name="T8" fmla="*/ 12 w 17"/>
                    <a:gd name="T9" fmla="*/ 1 h 17"/>
                    <a:gd name="T10" fmla="*/ 13 w 17"/>
                    <a:gd name="T11" fmla="*/ 2 h 17"/>
                    <a:gd name="T12" fmla="*/ 14 w 17"/>
                    <a:gd name="T13" fmla="*/ 3 h 17"/>
                    <a:gd name="T14" fmla="*/ 14 w 17"/>
                    <a:gd name="T15" fmla="*/ 4 h 17"/>
                    <a:gd name="T16" fmla="*/ 15 w 17"/>
                    <a:gd name="T17" fmla="*/ 4 h 17"/>
                    <a:gd name="T18" fmla="*/ 16 w 17"/>
                    <a:gd name="T19" fmla="*/ 6 h 17"/>
                    <a:gd name="T20" fmla="*/ 16 w 17"/>
                    <a:gd name="T21" fmla="*/ 7 h 17"/>
                    <a:gd name="T22" fmla="*/ 16 w 17"/>
                    <a:gd name="T23" fmla="*/ 8 h 17"/>
                    <a:gd name="T24" fmla="*/ 16 w 17"/>
                    <a:gd name="T25" fmla="*/ 10 h 17"/>
                    <a:gd name="T26" fmla="*/ 15 w 17"/>
                    <a:gd name="T27" fmla="*/ 10 h 17"/>
                    <a:gd name="T28" fmla="*/ 15 w 17"/>
                    <a:gd name="T29" fmla="*/ 12 h 17"/>
                    <a:gd name="T30" fmla="*/ 14 w 17"/>
                    <a:gd name="T31" fmla="*/ 12 h 17"/>
                    <a:gd name="T32" fmla="*/ 13 w 17"/>
                    <a:gd name="T33" fmla="*/ 14 h 17"/>
                    <a:gd name="T34" fmla="*/ 12 w 17"/>
                    <a:gd name="T35" fmla="*/ 14 h 17"/>
                    <a:gd name="T36" fmla="*/ 11 w 17"/>
                    <a:gd name="T37" fmla="*/ 15 h 17"/>
                    <a:gd name="T38" fmla="*/ 10 w 17"/>
                    <a:gd name="T39" fmla="*/ 15 h 17"/>
                    <a:gd name="T40" fmla="*/ 9 w 17"/>
                    <a:gd name="T41" fmla="*/ 16 h 17"/>
                    <a:gd name="T42" fmla="*/ 8 w 17"/>
                    <a:gd name="T43" fmla="*/ 16 h 17"/>
                    <a:gd name="T44" fmla="*/ 6 w 17"/>
                    <a:gd name="T45" fmla="*/ 15 h 17"/>
                    <a:gd name="T46" fmla="*/ 5 w 17"/>
                    <a:gd name="T47" fmla="*/ 15 h 17"/>
                    <a:gd name="T48" fmla="*/ 4 w 17"/>
                    <a:gd name="T49" fmla="*/ 14 h 17"/>
                    <a:gd name="T50" fmla="*/ 3 w 17"/>
                    <a:gd name="T51" fmla="*/ 14 h 17"/>
                    <a:gd name="T52" fmla="*/ 2 w 17"/>
                    <a:gd name="T53" fmla="*/ 12 h 17"/>
                    <a:gd name="T54" fmla="*/ 1 w 17"/>
                    <a:gd name="T55" fmla="*/ 12 h 17"/>
                    <a:gd name="T56" fmla="*/ 1 w 17"/>
                    <a:gd name="T57" fmla="*/ 11 h 17"/>
                    <a:gd name="T58" fmla="*/ 0 w 17"/>
                    <a:gd name="T59" fmla="*/ 10 h 17"/>
                    <a:gd name="T60" fmla="*/ 0 w 17"/>
                    <a:gd name="T61" fmla="*/ 9 h 17"/>
                    <a:gd name="T62" fmla="*/ 0 w 17"/>
                    <a:gd name="T63" fmla="*/ 8 h 17"/>
                    <a:gd name="T64" fmla="*/ 0 w 17"/>
                    <a:gd name="T65" fmla="*/ 7 h 17"/>
                    <a:gd name="T66" fmla="*/ 0 w 17"/>
                    <a:gd name="T67" fmla="*/ 6 h 17"/>
                    <a:gd name="T68" fmla="*/ 0 w 17"/>
                    <a:gd name="T69" fmla="*/ 4 h 17"/>
                    <a:gd name="T70" fmla="*/ 1 w 17"/>
                    <a:gd name="T71" fmla="*/ 3 h 17"/>
                    <a:gd name="T72" fmla="*/ 2 w 17"/>
                    <a:gd name="T73" fmla="*/ 2 h 17"/>
                    <a:gd name="T74" fmla="*/ 3 w 17"/>
                    <a:gd name="T75" fmla="*/ 1 h 17"/>
                    <a:gd name="T76" fmla="*/ 4 w 17"/>
                    <a:gd name="T77" fmla="*/ 0 h 17"/>
                    <a:gd name="T78" fmla="*/ 5 w 17"/>
                    <a:gd name="T79" fmla="*/ 0 h 17"/>
                    <a:gd name="T80" fmla="*/ 6 w 17"/>
                    <a:gd name="T81" fmla="*/ 0 h 17"/>
                    <a:gd name="T82" fmla="*/ 7 w 17"/>
                    <a:gd name="T83" fmla="*/ 0 h 17"/>
                    <a:gd name="T84" fmla="*/ 8 w 17"/>
                    <a:gd name="T85" fmla="*/ 0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17"/>
                    <a:gd name="T131" fmla="*/ 17 w 17"/>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17">
                      <a:moveTo>
                        <a:pt x="8" y="0"/>
                      </a:moveTo>
                      <a:lnTo>
                        <a:pt x="8" y="0"/>
                      </a:lnTo>
                      <a:lnTo>
                        <a:pt x="9" y="0"/>
                      </a:lnTo>
                      <a:lnTo>
                        <a:pt x="10" y="0"/>
                      </a:lnTo>
                      <a:lnTo>
                        <a:pt x="11" y="0"/>
                      </a:lnTo>
                      <a:lnTo>
                        <a:pt x="12" y="0"/>
                      </a:lnTo>
                      <a:lnTo>
                        <a:pt x="12" y="1"/>
                      </a:lnTo>
                      <a:lnTo>
                        <a:pt x="13" y="2"/>
                      </a:lnTo>
                      <a:lnTo>
                        <a:pt x="14" y="2"/>
                      </a:lnTo>
                      <a:lnTo>
                        <a:pt x="14" y="3"/>
                      </a:lnTo>
                      <a:lnTo>
                        <a:pt x="14" y="4"/>
                      </a:lnTo>
                      <a:lnTo>
                        <a:pt x="15" y="4"/>
                      </a:lnTo>
                      <a:lnTo>
                        <a:pt x="16"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5"/>
                      </a:lnTo>
                      <a:lnTo>
                        <a:pt x="9" y="15"/>
                      </a:lnTo>
                      <a:lnTo>
                        <a:pt x="9" y="16"/>
                      </a:lnTo>
                      <a:lnTo>
                        <a:pt x="8" y="16"/>
                      </a:lnTo>
                      <a:lnTo>
                        <a:pt x="7" y="16"/>
                      </a:lnTo>
                      <a:lnTo>
                        <a:pt x="6" y="15"/>
                      </a:lnTo>
                      <a:lnTo>
                        <a:pt x="5" y="15"/>
                      </a:lnTo>
                      <a:lnTo>
                        <a:pt x="4" y="15"/>
                      </a:lnTo>
                      <a:lnTo>
                        <a:pt x="4" y="14"/>
                      </a:lnTo>
                      <a:lnTo>
                        <a:pt x="3" y="14"/>
                      </a:lnTo>
                      <a:lnTo>
                        <a:pt x="2" y="13"/>
                      </a:lnTo>
                      <a:lnTo>
                        <a:pt x="2" y="12"/>
                      </a:lnTo>
                      <a:lnTo>
                        <a:pt x="1" y="12"/>
                      </a:lnTo>
                      <a:lnTo>
                        <a:pt x="1" y="11"/>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64" name="Freeform 86"/>
                <p:cNvSpPr>
                  <a:spLocks/>
                </p:cNvSpPr>
                <p:nvPr/>
              </p:nvSpPr>
              <p:spPr bwMode="auto">
                <a:xfrm>
                  <a:off x="2211" y="3570"/>
                  <a:ext cx="17" cy="17"/>
                </a:xfrm>
                <a:custGeom>
                  <a:avLst/>
                  <a:gdLst>
                    <a:gd name="T0" fmla="*/ 8 w 17"/>
                    <a:gd name="T1" fmla="*/ 0 h 17"/>
                    <a:gd name="T2" fmla="*/ 9 w 17"/>
                    <a:gd name="T3" fmla="*/ 0 h 17"/>
                    <a:gd name="T4" fmla="*/ 11 w 17"/>
                    <a:gd name="T5" fmla="*/ 0 h 17"/>
                    <a:gd name="T6" fmla="*/ 11 w 17"/>
                    <a:gd name="T7" fmla="*/ 1 h 17"/>
                    <a:gd name="T8" fmla="*/ 12 w 17"/>
                    <a:gd name="T9" fmla="*/ 1 h 17"/>
                    <a:gd name="T10" fmla="*/ 13 w 17"/>
                    <a:gd name="T11" fmla="*/ 2 h 17"/>
                    <a:gd name="T12" fmla="*/ 14 w 17"/>
                    <a:gd name="T13" fmla="*/ 3 h 17"/>
                    <a:gd name="T14" fmla="*/ 15 w 17"/>
                    <a:gd name="T15" fmla="*/ 4 h 17"/>
                    <a:gd name="T16" fmla="*/ 15 w 17"/>
                    <a:gd name="T17" fmla="*/ 5 h 17"/>
                    <a:gd name="T18" fmla="*/ 16 w 17"/>
                    <a:gd name="T19" fmla="*/ 6 h 17"/>
                    <a:gd name="T20" fmla="*/ 16 w 17"/>
                    <a:gd name="T21" fmla="*/ 8 h 17"/>
                    <a:gd name="T22" fmla="*/ 16 w 17"/>
                    <a:gd name="T23" fmla="*/ 9 h 17"/>
                    <a:gd name="T24" fmla="*/ 15 w 17"/>
                    <a:gd name="T25" fmla="*/ 10 h 17"/>
                    <a:gd name="T26" fmla="*/ 15 w 17"/>
                    <a:gd name="T27" fmla="*/ 12 h 17"/>
                    <a:gd name="T28" fmla="*/ 14 w 17"/>
                    <a:gd name="T29" fmla="*/ 12 h 17"/>
                    <a:gd name="T30" fmla="*/ 13 w 17"/>
                    <a:gd name="T31" fmla="*/ 14 h 17"/>
                    <a:gd name="T32" fmla="*/ 12 w 17"/>
                    <a:gd name="T33" fmla="*/ 14 h 17"/>
                    <a:gd name="T34" fmla="*/ 11 w 17"/>
                    <a:gd name="T35" fmla="*/ 15 h 17"/>
                    <a:gd name="T36" fmla="*/ 9 w 17"/>
                    <a:gd name="T37" fmla="*/ 16 h 17"/>
                    <a:gd name="T38" fmla="*/ 8 w 17"/>
                    <a:gd name="T39" fmla="*/ 16 h 17"/>
                    <a:gd name="T40" fmla="*/ 7 w 17"/>
                    <a:gd name="T41" fmla="*/ 16 h 17"/>
                    <a:gd name="T42" fmla="*/ 6 w 17"/>
                    <a:gd name="T43" fmla="*/ 16 h 17"/>
                    <a:gd name="T44" fmla="*/ 4 w 17"/>
                    <a:gd name="T45" fmla="*/ 15 h 17"/>
                    <a:gd name="T46" fmla="*/ 3 w 17"/>
                    <a:gd name="T47" fmla="*/ 14 h 17"/>
                    <a:gd name="T48" fmla="*/ 2 w 17"/>
                    <a:gd name="T49" fmla="*/ 14 h 17"/>
                    <a:gd name="T50" fmla="*/ 1 w 17"/>
                    <a:gd name="T51" fmla="*/ 12 h 17"/>
                    <a:gd name="T52" fmla="*/ 0 w 17"/>
                    <a:gd name="T53" fmla="*/ 12 h 17"/>
                    <a:gd name="T54" fmla="*/ 0 w 17"/>
                    <a:gd name="T55" fmla="*/ 10 h 17"/>
                    <a:gd name="T56" fmla="*/ 0 w 17"/>
                    <a:gd name="T57" fmla="*/ 10 h 17"/>
                    <a:gd name="T58" fmla="*/ 0 w 17"/>
                    <a:gd name="T59" fmla="*/ 8 h 17"/>
                    <a:gd name="T60" fmla="*/ 0 w 17"/>
                    <a:gd name="T61" fmla="*/ 7 h 17"/>
                    <a:gd name="T62" fmla="*/ 0 w 17"/>
                    <a:gd name="T63" fmla="*/ 6 h 17"/>
                    <a:gd name="T64" fmla="*/ 0 w 17"/>
                    <a:gd name="T65" fmla="*/ 4 h 17"/>
                    <a:gd name="T66" fmla="*/ 1 w 17"/>
                    <a:gd name="T67" fmla="*/ 4 h 17"/>
                    <a:gd name="T68" fmla="*/ 2 w 17"/>
                    <a:gd name="T69" fmla="*/ 2 h 17"/>
                    <a:gd name="T70" fmla="*/ 3 w 17"/>
                    <a:gd name="T71" fmla="*/ 2 h 17"/>
                    <a:gd name="T72" fmla="*/ 3 w 17"/>
                    <a:gd name="T73" fmla="*/ 1 h 17"/>
                    <a:gd name="T74" fmla="*/ 4 w 17"/>
                    <a:gd name="T75" fmla="*/ 0 h 17"/>
                    <a:gd name="T76" fmla="*/ 5 w 17"/>
                    <a:gd name="T77" fmla="*/ 0 h 17"/>
                    <a:gd name="T78" fmla="*/ 6 w 17"/>
                    <a:gd name="T79" fmla="*/ 0 h 17"/>
                    <a:gd name="T80" fmla="*/ 8 w 17"/>
                    <a:gd name="T81" fmla="*/ 0 h 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
                    <a:gd name="T124" fmla="*/ 0 h 17"/>
                    <a:gd name="T125" fmla="*/ 17 w 17"/>
                    <a:gd name="T126" fmla="*/ 17 h 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 h="17">
                      <a:moveTo>
                        <a:pt x="8" y="0"/>
                      </a:moveTo>
                      <a:lnTo>
                        <a:pt x="8" y="0"/>
                      </a:lnTo>
                      <a:lnTo>
                        <a:pt x="9" y="0"/>
                      </a:lnTo>
                      <a:lnTo>
                        <a:pt x="10" y="0"/>
                      </a:lnTo>
                      <a:lnTo>
                        <a:pt x="11" y="0"/>
                      </a:lnTo>
                      <a:lnTo>
                        <a:pt x="11" y="1"/>
                      </a:lnTo>
                      <a:lnTo>
                        <a:pt x="12" y="1"/>
                      </a:lnTo>
                      <a:lnTo>
                        <a:pt x="12" y="2"/>
                      </a:lnTo>
                      <a:lnTo>
                        <a:pt x="13" y="2"/>
                      </a:lnTo>
                      <a:lnTo>
                        <a:pt x="14" y="3"/>
                      </a:lnTo>
                      <a:lnTo>
                        <a:pt x="14" y="4"/>
                      </a:lnTo>
                      <a:lnTo>
                        <a:pt x="15" y="4"/>
                      </a:lnTo>
                      <a:lnTo>
                        <a:pt x="15"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6"/>
                      </a:lnTo>
                      <a:lnTo>
                        <a:pt x="9" y="16"/>
                      </a:lnTo>
                      <a:lnTo>
                        <a:pt x="8" y="16"/>
                      </a:lnTo>
                      <a:lnTo>
                        <a:pt x="7" y="16"/>
                      </a:lnTo>
                      <a:lnTo>
                        <a:pt x="6" y="16"/>
                      </a:lnTo>
                      <a:lnTo>
                        <a:pt x="5" y="16"/>
                      </a:lnTo>
                      <a:lnTo>
                        <a:pt x="4" y="15"/>
                      </a:lnTo>
                      <a:lnTo>
                        <a:pt x="3" y="14"/>
                      </a:lnTo>
                      <a:lnTo>
                        <a:pt x="2" y="14"/>
                      </a:lnTo>
                      <a:lnTo>
                        <a:pt x="2" y="13"/>
                      </a:lnTo>
                      <a:lnTo>
                        <a:pt x="1" y="12"/>
                      </a:lnTo>
                      <a:lnTo>
                        <a:pt x="0" y="12"/>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65" name="Freeform 87"/>
                <p:cNvSpPr>
                  <a:spLocks/>
                </p:cNvSpPr>
                <p:nvPr/>
              </p:nvSpPr>
              <p:spPr bwMode="auto">
                <a:xfrm>
                  <a:off x="2236" y="3538"/>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AFD00"/>
                </a:solidFill>
                <a:ln w="12700" cap="rnd">
                  <a:solidFill>
                    <a:srgbClr val="5F5F5F"/>
                  </a:solidFill>
                  <a:round/>
                  <a:headEnd/>
                  <a:tailEnd/>
                </a:ln>
              </p:spPr>
              <p:txBody>
                <a:bodyPr>
                  <a:prstTxWarp prst="textNoShape">
                    <a:avLst/>
                  </a:prstTxWarp>
                </a:bodyPr>
                <a:lstStyle/>
                <a:p>
                  <a:endParaRPr lang="en-US"/>
                </a:p>
              </p:txBody>
            </p:sp>
            <p:sp>
              <p:nvSpPr>
                <p:cNvPr id="17466" name="Line 88"/>
                <p:cNvSpPr>
                  <a:spLocks noChangeShapeType="1"/>
                </p:cNvSpPr>
                <p:nvPr/>
              </p:nvSpPr>
              <p:spPr bwMode="auto">
                <a:xfrm flipV="1">
                  <a:off x="2555" y="3516"/>
                  <a:ext cx="19" cy="10"/>
                </a:xfrm>
                <a:prstGeom prst="line">
                  <a:avLst/>
                </a:prstGeom>
                <a:noFill/>
                <a:ln w="12700">
                  <a:solidFill>
                    <a:srgbClr val="000000"/>
                  </a:solidFill>
                  <a:round/>
                  <a:headEnd type="none" w="sm" len="sm"/>
                  <a:tailEnd type="none" w="sm" len="sm"/>
                </a:ln>
              </p:spPr>
              <p:txBody>
                <a:bodyPr wrap="none" anchor="ctr">
                  <a:prstTxWarp prst="textNoShape">
                    <a:avLst/>
                  </a:prstTxWarp>
                </a:bodyPr>
                <a:lstStyle/>
                <a:p>
                  <a:endParaRPr lang="en-US"/>
                </a:p>
              </p:txBody>
            </p:sp>
            <p:sp>
              <p:nvSpPr>
                <p:cNvPr id="17467" name="Line 89"/>
                <p:cNvSpPr>
                  <a:spLocks noChangeShapeType="1"/>
                </p:cNvSpPr>
                <p:nvPr/>
              </p:nvSpPr>
              <p:spPr bwMode="auto">
                <a:xfrm flipV="1">
                  <a:off x="2187" y="3516"/>
                  <a:ext cx="19" cy="10"/>
                </a:xfrm>
                <a:prstGeom prst="line">
                  <a:avLst/>
                </a:prstGeom>
                <a:noFill/>
                <a:ln w="12700">
                  <a:solidFill>
                    <a:srgbClr val="000000"/>
                  </a:solidFill>
                  <a:round/>
                  <a:headEnd type="none" w="sm" len="sm"/>
                  <a:tailEnd type="none" w="sm" len="sm"/>
                </a:ln>
              </p:spPr>
              <p:txBody>
                <a:bodyPr wrap="none" anchor="ctr">
                  <a:prstTxWarp prst="textNoShape">
                    <a:avLst/>
                  </a:prstTxWarp>
                </a:bodyPr>
                <a:lstStyle/>
                <a:p>
                  <a:endParaRPr lang="en-US"/>
                </a:p>
              </p:txBody>
            </p:sp>
            <p:sp>
              <p:nvSpPr>
                <p:cNvPr id="17468" name="Line 90"/>
                <p:cNvSpPr>
                  <a:spLocks noChangeShapeType="1"/>
                </p:cNvSpPr>
                <p:nvPr/>
              </p:nvSpPr>
              <p:spPr bwMode="auto">
                <a:xfrm flipV="1">
                  <a:off x="2555" y="3626"/>
                  <a:ext cx="19" cy="10"/>
                </a:xfrm>
                <a:prstGeom prst="line">
                  <a:avLst/>
                </a:prstGeom>
                <a:noFill/>
                <a:ln w="12700">
                  <a:solidFill>
                    <a:srgbClr val="000000"/>
                  </a:solidFill>
                  <a:round/>
                  <a:headEnd type="none" w="sm" len="sm"/>
                  <a:tailEnd type="none" w="sm" len="sm"/>
                </a:ln>
              </p:spPr>
              <p:txBody>
                <a:bodyPr wrap="none" anchor="ctr">
                  <a:prstTxWarp prst="textNoShape">
                    <a:avLst/>
                  </a:prstTxWarp>
                </a:bodyPr>
                <a:lstStyle/>
                <a:p>
                  <a:endParaRPr lang="en-US"/>
                </a:p>
              </p:txBody>
            </p:sp>
            <p:sp>
              <p:nvSpPr>
                <p:cNvPr id="17469" name="AutoShape 91"/>
                <p:cNvSpPr>
                  <a:spLocks noChangeArrowheads="1"/>
                </p:cNvSpPr>
                <p:nvPr/>
              </p:nvSpPr>
              <p:spPr bwMode="auto">
                <a:xfrm>
                  <a:off x="2225" y="3434"/>
                  <a:ext cx="450" cy="79"/>
                </a:xfrm>
                <a:prstGeom prst="parallelogram">
                  <a:avLst>
                    <a:gd name="adj" fmla="val 142379"/>
                  </a:avLst>
                </a:prstGeom>
                <a:solidFill>
                  <a:srgbClr val="EAEC5E"/>
                </a:solidFill>
                <a:ln w="12700">
                  <a:solidFill>
                    <a:srgbClr val="5F5F5F"/>
                  </a:solidFill>
                  <a:miter lim="800000"/>
                  <a:headEnd/>
                  <a:tailEnd/>
                </a:ln>
              </p:spPr>
              <p:txBody>
                <a:bodyPr wrap="none" anchor="ctr">
                  <a:prstTxWarp prst="textNoShape">
                    <a:avLst/>
                  </a:prstTxWarp>
                </a:bodyPr>
                <a:lstStyle/>
                <a:p>
                  <a:endParaRPr lang="en-US"/>
                </a:p>
              </p:txBody>
            </p:sp>
            <p:sp>
              <p:nvSpPr>
                <p:cNvPr id="17470" name="Freeform 92"/>
                <p:cNvSpPr>
                  <a:spLocks/>
                </p:cNvSpPr>
                <p:nvPr/>
              </p:nvSpPr>
              <p:spPr bwMode="auto">
                <a:xfrm>
                  <a:off x="2557" y="3433"/>
                  <a:ext cx="126" cy="195"/>
                </a:xfrm>
                <a:custGeom>
                  <a:avLst/>
                  <a:gdLst>
                    <a:gd name="T0" fmla="*/ 0 w 126"/>
                    <a:gd name="T1" fmla="*/ 194 h 195"/>
                    <a:gd name="T2" fmla="*/ 125 w 126"/>
                    <a:gd name="T3" fmla="*/ 86 h 195"/>
                    <a:gd name="T4" fmla="*/ 121 w 126"/>
                    <a:gd name="T5" fmla="*/ 0 h 195"/>
                    <a:gd name="T6" fmla="*/ 6 w 126"/>
                    <a:gd name="T7" fmla="*/ 92 h 195"/>
                    <a:gd name="T8" fmla="*/ 0 60000 65536"/>
                    <a:gd name="T9" fmla="*/ 0 60000 65536"/>
                    <a:gd name="T10" fmla="*/ 0 60000 65536"/>
                    <a:gd name="T11" fmla="*/ 0 60000 65536"/>
                    <a:gd name="T12" fmla="*/ 0 w 126"/>
                    <a:gd name="T13" fmla="*/ 0 h 195"/>
                    <a:gd name="T14" fmla="*/ 126 w 126"/>
                    <a:gd name="T15" fmla="*/ 195 h 195"/>
                  </a:gdLst>
                  <a:ahLst/>
                  <a:cxnLst>
                    <a:cxn ang="T8">
                      <a:pos x="T0" y="T1"/>
                    </a:cxn>
                    <a:cxn ang="T9">
                      <a:pos x="T2" y="T3"/>
                    </a:cxn>
                    <a:cxn ang="T10">
                      <a:pos x="T4" y="T5"/>
                    </a:cxn>
                    <a:cxn ang="T11">
                      <a:pos x="T6" y="T7"/>
                    </a:cxn>
                  </a:cxnLst>
                  <a:rect l="T12" t="T13" r="T14" b="T15"/>
                  <a:pathLst>
                    <a:path w="126" h="195">
                      <a:moveTo>
                        <a:pt x="0" y="194"/>
                      </a:moveTo>
                      <a:lnTo>
                        <a:pt x="125" y="86"/>
                      </a:lnTo>
                      <a:lnTo>
                        <a:pt x="121" y="0"/>
                      </a:lnTo>
                      <a:lnTo>
                        <a:pt x="6" y="92"/>
                      </a:lnTo>
                    </a:path>
                  </a:pathLst>
                </a:custGeom>
                <a:solidFill>
                  <a:srgbClr val="FAFD00"/>
                </a:solidFill>
                <a:ln w="12700" cap="rnd">
                  <a:solidFill>
                    <a:srgbClr val="5F5F5F"/>
                  </a:solidFill>
                  <a:round/>
                  <a:headEnd type="none" w="sm" len="sm"/>
                  <a:tailEnd type="none" w="sm" len="sm"/>
                </a:ln>
              </p:spPr>
              <p:txBody>
                <a:bodyPr>
                  <a:prstTxWarp prst="textNoShape">
                    <a:avLst/>
                  </a:prstTxWarp>
                </a:bodyPr>
                <a:lstStyle/>
                <a:p>
                  <a:endParaRPr lang="en-US"/>
                </a:p>
              </p:txBody>
            </p:sp>
            <p:sp>
              <p:nvSpPr>
                <p:cNvPr id="17471" name="Line 93"/>
                <p:cNvSpPr>
                  <a:spLocks noChangeShapeType="1"/>
                </p:cNvSpPr>
                <p:nvPr/>
              </p:nvSpPr>
              <p:spPr bwMode="auto">
                <a:xfrm>
                  <a:off x="2564" y="3525"/>
                  <a:ext cx="0" cy="97"/>
                </a:xfrm>
                <a:prstGeom prst="line">
                  <a:avLst/>
                </a:prstGeom>
                <a:noFill/>
                <a:ln w="12700">
                  <a:solidFill>
                    <a:schemeClr val="tx1"/>
                  </a:solidFill>
                  <a:round/>
                  <a:headEnd type="none" w="sm" len="sm"/>
                  <a:tailEnd type="none" w="sm" len="sm"/>
                </a:ln>
              </p:spPr>
              <p:txBody>
                <a:bodyPr wrap="none" anchor="ctr">
                  <a:prstTxWarp prst="textNoShape">
                    <a:avLst/>
                  </a:prstTxWarp>
                </a:bodyPr>
                <a:lstStyle/>
                <a:p>
                  <a:endParaRPr lang="en-US"/>
                </a:p>
              </p:txBody>
            </p:sp>
          </p:grpSp>
          <p:sp>
            <p:nvSpPr>
              <p:cNvPr id="17430" name="Freeform 94"/>
              <p:cNvSpPr>
                <a:spLocks/>
              </p:cNvSpPr>
              <p:nvPr/>
            </p:nvSpPr>
            <p:spPr bwMode="auto">
              <a:xfrm>
                <a:off x="2678" y="2887"/>
                <a:ext cx="437" cy="583"/>
              </a:xfrm>
              <a:custGeom>
                <a:avLst/>
                <a:gdLst>
                  <a:gd name="T0" fmla="*/ 436 w 437"/>
                  <a:gd name="T1" fmla="*/ 0 h 583"/>
                  <a:gd name="T2" fmla="*/ 318 w 437"/>
                  <a:gd name="T3" fmla="*/ 91 h 583"/>
                  <a:gd name="T4" fmla="*/ 263 w 437"/>
                  <a:gd name="T5" fmla="*/ 209 h 583"/>
                  <a:gd name="T6" fmla="*/ 254 w 437"/>
                  <a:gd name="T7" fmla="*/ 309 h 583"/>
                  <a:gd name="T8" fmla="*/ 254 w 437"/>
                  <a:gd name="T9" fmla="*/ 400 h 583"/>
                  <a:gd name="T10" fmla="*/ 236 w 437"/>
                  <a:gd name="T11" fmla="*/ 482 h 583"/>
                  <a:gd name="T12" fmla="*/ 181 w 437"/>
                  <a:gd name="T13" fmla="*/ 518 h 583"/>
                  <a:gd name="T14" fmla="*/ 109 w 437"/>
                  <a:gd name="T15" fmla="*/ 536 h 583"/>
                  <a:gd name="T16" fmla="*/ 27 w 437"/>
                  <a:gd name="T17" fmla="*/ 573 h 583"/>
                  <a:gd name="T18" fmla="*/ 0 w 437"/>
                  <a:gd name="T19" fmla="*/ 582 h 5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7"/>
                  <a:gd name="T31" fmla="*/ 0 h 583"/>
                  <a:gd name="T32" fmla="*/ 437 w 437"/>
                  <a:gd name="T33" fmla="*/ 583 h 5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7" h="583">
                    <a:moveTo>
                      <a:pt x="436" y="0"/>
                    </a:moveTo>
                    <a:lnTo>
                      <a:pt x="318" y="91"/>
                    </a:lnTo>
                    <a:lnTo>
                      <a:pt x="263" y="209"/>
                    </a:lnTo>
                    <a:lnTo>
                      <a:pt x="254" y="309"/>
                    </a:lnTo>
                    <a:lnTo>
                      <a:pt x="254" y="400"/>
                    </a:lnTo>
                    <a:lnTo>
                      <a:pt x="236" y="482"/>
                    </a:lnTo>
                    <a:lnTo>
                      <a:pt x="181" y="518"/>
                    </a:lnTo>
                    <a:lnTo>
                      <a:pt x="109" y="536"/>
                    </a:lnTo>
                    <a:lnTo>
                      <a:pt x="27" y="573"/>
                    </a:lnTo>
                    <a:lnTo>
                      <a:pt x="0" y="582"/>
                    </a:lnTo>
                  </a:path>
                </a:pathLst>
              </a:custGeom>
              <a:noFill/>
              <a:ln w="25400" cap="rnd">
                <a:solidFill>
                  <a:srgbClr val="000000"/>
                </a:solidFill>
                <a:round/>
                <a:headEnd type="none" w="sm" len="sm"/>
                <a:tailEnd type="none" w="sm" len="sm"/>
              </a:ln>
            </p:spPr>
            <p:txBody>
              <a:bodyPr>
                <a:prstTxWarp prst="textNoShape">
                  <a:avLst/>
                </a:prstTxWarp>
              </a:bodyPr>
              <a:lstStyle/>
              <a:p>
                <a:endParaRPr lang="en-US"/>
              </a:p>
            </p:txBody>
          </p:sp>
        </p:grpSp>
      </p:grpSp>
    </p:spTree>
    <p:extLst>
      <p:ext uri="{BB962C8B-B14F-4D97-AF65-F5344CB8AC3E}">
        <p14:creationId xmlns:p14="http://schemas.microsoft.com/office/powerpoint/2010/main" val="882927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02" name="Rectangle 10"/>
          <p:cNvSpPr>
            <a:spLocks noGrp="1" noChangeArrowheads="1"/>
          </p:cNvSpPr>
          <p:nvPr>
            <p:ph type="title"/>
          </p:nvPr>
        </p:nvSpPr>
        <p:spPr>
          <a:xfrm>
            <a:off x="2520784" y="136525"/>
            <a:ext cx="7886700" cy="695814"/>
          </a:xfrm>
        </p:spPr>
        <p:txBody>
          <a:bodyPr>
            <a:normAutofit fontScale="90000"/>
          </a:bodyPr>
          <a:lstStyle/>
          <a:p>
            <a:r>
              <a:rPr lang="en-GB" dirty="0"/>
              <a:t>Time of arrival: calculating distance</a:t>
            </a:r>
          </a:p>
        </p:txBody>
      </p:sp>
      <p:graphicFrame>
        <p:nvGraphicFramePr>
          <p:cNvPr id="136195" name="Object 3"/>
          <p:cNvGraphicFramePr>
            <a:graphicFrameLocks noChangeAspect="1"/>
          </p:cNvGraphicFramePr>
          <p:nvPr/>
        </p:nvGraphicFramePr>
        <p:xfrm>
          <a:off x="1524000" y="5260246"/>
          <a:ext cx="9144000" cy="1598612"/>
        </p:xfrm>
        <a:graphic>
          <a:graphicData uri="http://schemas.openxmlformats.org/presentationml/2006/ole">
            <mc:AlternateContent xmlns:mc="http://schemas.openxmlformats.org/markup-compatibility/2006">
              <mc:Choice xmlns:v="urn:schemas-microsoft-com:vml" Requires="v">
                <p:oleObj name="Photo Editor Photo" r:id="rId3" imgW="2553056" imgH="2038095" progId="MSPhotoEd.3">
                  <p:embed/>
                </p:oleObj>
              </mc:Choice>
              <mc:Fallback>
                <p:oleObj name="Photo Editor Photo" r:id="rId3" imgW="2553056" imgH="2038095" progId="MSPhotoEd.3">
                  <p:embed/>
                  <p:pic>
                    <p:nvPicPr>
                      <p:cNvPr id="1361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260246"/>
                        <a:ext cx="9144000" cy="159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6196" name="Line 4"/>
          <p:cNvSpPr>
            <a:spLocks noChangeShapeType="1"/>
          </p:cNvSpPr>
          <p:nvPr/>
        </p:nvSpPr>
        <p:spPr bwMode="auto">
          <a:xfrm>
            <a:off x="2252664" y="2058116"/>
            <a:ext cx="168275" cy="36353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197" name="Text Box 5"/>
          <p:cNvSpPr txBox="1">
            <a:spLocks noChangeArrowheads="1"/>
          </p:cNvSpPr>
          <p:nvPr/>
        </p:nvSpPr>
        <p:spPr bwMode="auto">
          <a:xfrm>
            <a:off x="2282826" y="4056778"/>
            <a:ext cx="1368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 </a:t>
            </a:r>
            <a:r>
              <a:rPr lang="en-GB" sz="1600"/>
              <a:t>20,200 km</a:t>
            </a:r>
          </a:p>
        </p:txBody>
      </p:sp>
      <p:sp>
        <p:nvSpPr>
          <p:cNvPr id="136198" name="Line 6"/>
          <p:cNvSpPr>
            <a:spLocks noChangeShapeType="1"/>
          </p:cNvSpPr>
          <p:nvPr/>
        </p:nvSpPr>
        <p:spPr bwMode="auto">
          <a:xfrm flipH="1">
            <a:off x="5303838" y="5364879"/>
            <a:ext cx="49212" cy="168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199" name="Line 7"/>
          <p:cNvSpPr>
            <a:spLocks noChangeShapeType="1"/>
          </p:cNvSpPr>
          <p:nvPr/>
        </p:nvSpPr>
        <p:spPr bwMode="auto">
          <a:xfrm flipH="1">
            <a:off x="5357814" y="5380754"/>
            <a:ext cx="3175" cy="149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0" name="Line 8"/>
          <p:cNvSpPr>
            <a:spLocks noChangeShapeType="1"/>
          </p:cNvSpPr>
          <p:nvPr/>
        </p:nvSpPr>
        <p:spPr bwMode="auto">
          <a:xfrm>
            <a:off x="5353051" y="5372816"/>
            <a:ext cx="74613" cy="157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6201" name="Oval 9"/>
          <p:cNvSpPr>
            <a:spLocks noChangeArrowheads="1"/>
          </p:cNvSpPr>
          <p:nvPr/>
        </p:nvSpPr>
        <p:spPr bwMode="auto">
          <a:xfrm rot="5400000">
            <a:off x="5336382" y="5310109"/>
            <a:ext cx="42862" cy="1651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6203" name="Text Box 11"/>
          <p:cNvSpPr txBox="1">
            <a:spLocks noChangeArrowheads="1"/>
          </p:cNvSpPr>
          <p:nvPr/>
        </p:nvSpPr>
        <p:spPr bwMode="auto">
          <a:xfrm>
            <a:off x="2740026" y="1923178"/>
            <a:ext cx="790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600" i="1"/>
              <a:t>T</a:t>
            </a:r>
            <a:r>
              <a:rPr lang="en-GB" sz="1600" i="1" baseline="-25000"/>
              <a:t>i</a:t>
            </a:r>
            <a:endParaRPr lang="en-GB" sz="1600" i="1" baseline="-25000" dirty="0"/>
          </a:p>
        </p:txBody>
      </p:sp>
      <p:sp>
        <p:nvSpPr>
          <p:cNvPr id="136204" name="Text Box 12"/>
          <p:cNvSpPr txBox="1">
            <a:spLocks noChangeArrowheads="1"/>
          </p:cNvSpPr>
          <p:nvPr/>
        </p:nvSpPr>
        <p:spPr bwMode="auto">
          <a:xfrm>
            <a:off x="4449610" y="5176928"/>
            <a:ext cx="720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600" i="1" dirty="0" err="1"/>
              <a:t>T</a:t>
            </a:r>
            <a:r>
              <a:rPr lang="en-GB" sz="1600" i="1" baseline="-25000" dirty="0" err="1"/>
              <a:t>r</a:t>
            </a:r>
            <a:endParaRPr lang="en-GB" sz="1600" i="1" baseline="-25000" dirty="0"/>
          </a:p>
        </p:txBody>
      </p:sp>
      <p:sp>
        <p:nvSpPr>
          <p:cNvPr id="136206" name="Freeform 14"/>
          <p:cNvSpPr>
            <a:spLocks/>
          </p:cNvSpPr>
          <p:nvPr/>
        </p:nvSpPr>
        <p:spPr bwMode="auto">
          <a:xfrm>
            <a:off x="6113463" y="2986803"/>
            <a:ext cx="4464050" cy="369332"/>
          </a:xfrm>
          <a:custGeom>
            <a:avLst/>
            <a:gdLst>
              <a:gd name="T0" fmla="*/ 0 w 2812"/>
              <a:gd name="T1" fmla="*/ 136 h 136"/>
              <a:gd name="T2" fmla="*/ 91 w 2812"/>
              <a:gd name="T3" fmla="*/ 136 h 136"/>
              <a:gd name="T4" fmla="*/ 91 w 2812"/>
              <a:gd name="T5" fmla="*/ 0 h 136"/>
              <a:gd name="T6" fmla="*/ 227 w 2812"/>
              <a:gd name="T7" fmla="*/ 0 h 136"/>
              <a:gd name="T8" fmla="*/ 227 w 2812"/>
              <a:gd name="T9" fmla="*/ 136 h 136"/>
              <a:gd name="T10" fmla="*/ 272 w 2812"/>
              <a:gd name="T11" fmla="*/ 136 h 136"/>
              <a:gd name="T12" fmla="*/ 272 w 2812"/>
              <a:gd name="T13" fmla="*/ 0 h 136"/>
              <a:gd name="T14" fmla="*/ 318 w 2812"/>
              <a:gd name="T15" fmla="*/ 0 h 136"/>
              <a:gd name="T16" fmla="*/ 318 w 2812"/>
              <a:gd name="T17" fmla="*/ 136 h 136"/>
              <a:gd name="T18" fmla="*/ 408 w 2812"/>
              <a:gd name="T19" fmla="*/ 136 h 136"/>
              <a:gd name="T20" fmla="*/ 408 w 2812"/>
              <a:gd name="T21" fmla="*/ 0 h 136"/>
              <a:gd name="T22" fmla="*/ 544 w 2812"/>
              <a:gd name="T23" fmla="*/ 0 h 136"/>
              <a:gd name="T24" fmla="*/ 544 w 2812"/>
              <a:gd name="T25" fmla="*/ 136 h 136"/>
              <a:gd name="T26" fmla="*/ 635 w 2812"/>
              <a:gd name="T27" fmla="*/ 136 h 136"/>
              <a:gd name="T28" fmla="*/ 635 w 2812"/>
              <a:gd name="T29" fmla="*/ 0 h 136"/>
              <a:gd name="T30" fmla="*/ 726 w 2812"/>
              <a:gd name="T31" fmla="*/ 0 h 136"/>
              <a:gd name="T32" fmla="*/ 726 w 2812"/>
              <a:gd name="T33" fmla="*/ 136 h 136"/>
              <a:gd name="T34" fmla="*/ 771 w 2812"/>
              <a:gd name="T35" fmla="*/ 136 h 136"/>
              <a:gd name="T36" fmla="*/ 771 w 2812"/>
              <a:gd name="T37" fmla="*/ 0 h 136"/>
              <a:gd name="T38" fmla="*/ 816 w 2812"/>
              <a:gd name="T39" fmla="*/ 0 h 136"/>
              <a:gd name="T40" fmla="*/ 816 w 2812"/>
              <a:gd name="T41" fmla="*/ 136 h 136"/>
              <a:gd name="T42" fmla="*/ 862 w 2812"/>
              <a:gd name="T43" fmla="*/ 136 h 136"/>
              <a:gd name="T44" fmla="*/ 862 w 2812"/>
              <a:gd name="T45" fmla="*/ 0 h 136"/>
              <a:gd name="T46" fmla="*/ 998 w 2812"/>
              <a:gd name="T47" fmla="*/ 0 h 136"/>
              <a:gd name="T48" fmla="*/ 998 w 2812"/>
              <a:gd name="T49" fmla="*/ 136 h 136"/>
              <a:gd name="T50" fmla="*/ 1089 w 2812"/>
              <a:gd name="T51" fmla="*/ 136 h 136"/>
              <a:gd name="T52" fmla="*/ 1089 w 2812"/>
              <a:gd name="T53" fmla="*/ 0 h 136"/>
              <a:gd name="T54" fmla="*/ 1179 w 2812"/>
              <a:gd name="T55" fmla="*/ 0 h 136"/>
              <a:gd name="T56" fmla="*/ 1179 w 2812"/>
              <a:gd name="T57" fmla="*/ 136 h 136"/>
              <a:gd name="T58" fmla="*/ 1315 w 2812"/>
              <a:gd name="T59" fmla="*/ 136 h 136"/>
              <a:gd name="T60" fmla="*/ 1315 w 2812"/>
              <a:gd name="T61" fmla="*/ 0 h 136"/>
              <a:gd name="T62" fmla="*/ 1452 w 2812"/>
              <a:gd name="T63" fmla="*/ 0 h 136"/>
              <a:gd name="T64" fmla="*/ 1452 w 2812"/>
              <a:gd name="T65" fmla="*/ 136 h 136"/>
              <a:gd name="T66" fmla="*/ 1542 w 2812"/>
              <a:gd name="T67" fmla="*/ 136 h 136"/>
              <a:gd name="T68" fmla="*/ 1542 w 2812"/>
              <a:gd name="T69" fmla="*/ 0 h 136"/>
              <a:gd name="T70" fmla="*/ 1588 w 2812"/>
              <a:gd name="T71" fmla="*/ 0 h 136"/>
              <a:gd name="T72" fmla="*/ 1588 w 2812"/>
              <a:gd name="T73" fmla="*/ 136 h 136"/>
              <a:gd name="T74" fmla="*/ 1724 w 2812"/>
              <a:gd name="T75" fmla="*/ 136 h 136"/>
              <a:gd name="T76" fmla="*/ 1724 w 2812"/>
              <a:gd name="T77" fmla="*/ 0 h 136"/>
              <a:gd name="T78" fmla="*/ 1860 w 2812"/>
              <a:gd name="T79" fmla="*/ 0 h 136"/>
              <a:gd name="T80" fmla="*/ 1860 w 2812"/>
              <a:gd name="T81" fmla="*/ 136 h 136"/>
              <a:gd name="T82" fmla="*/ 1950 w 2812"/>
              <a:gd name="T83" fmla="*/ 136 h 136"/>
              <a:gd name="T84" fmla="*/ 1950 w 2812"/>
              <a:gd name="T85" fmla="*/ 0 h 136"/>
              <a:gd name="T86" fmla="*/ 2041 w 2812"/>
              <a:gd name="T87" fmla="*/ 0 h 136"/>
              <a:gd name="T88" fmla="*/ 2041 w 2812"/>
              <a:gd name="T89" fmla="*/ 136 h 136"/>
              <a:gd name="T90" fmla="*/ 2177 w 2812"/>
              <a:gd name="T91" fmla="*/ 136 h 136"/>
              <a:gd name="T92" fmla="*/ 2177 w 2812"/>
              <a:gd name="T93" fmla="*/ 0 h 136"/>
              <a:gd name="T94" fmla="*/ 2313 w 2812"/>
              <a:gd name="T95" fmla="*/ 0 h 136"/>
              <a:gd name="T96" fmla="*/ 2313 w 2812"/>
              <a:gd name="T97" fmla="*/ 136 h 136"/>
              <a:gd name="T98" fmla="*/ 2449 w 2812"/>
              <a:gd name="T99" fmla="*/ 136 h 136"/>
              <a:gd name="T100" fmla="*/ 2449 w 2812"/>
              <a:gd name="T101" fmla="*/ 0 h 136"/>
              <a:gd name="T102" fmla="*/ 2585 w 2812"/>
              <a:gd name="T103" fmla="*/ 0 h 136"/>
              <a:gd name="T104" fmla="*/ 2585 w 2812"/>
              <a:gd name="T105" fmla="*/ 136 h 136"/>
              <a:gd name="T106" fmla="*/ 2631 w 2812"/>
              <a:gd name="T107" fmla="*/ 136 h 136"/>
              <a:gd name="T108" fmla="*/ 2631 w 2812"/>
              <a:gd name="T109" fmla="*/ 0 h 136"/>
              <a:gd name="T110" fmla="*/ 2676 w 2812"/>
              <a:gd name="T111" fmla="*/ 0 h 136"/>
              <a:gd name="T112" fmla="*/ 2676 w 2812"/>
              <a:gd name="T113" fmla="*/ 136 h 136"/>
              <a:gd name="T114" fmla="*/ 2812 w 2812"/>
              <a:gd name="T11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2" h="136">
                <a:moveTo>
                  <a:pt x="0" y="136"/>
                </a:moveTo>
                <a:lnTo>
                  <a:pt x="91" y="136"/>
                </a:lnTo>
                <a:lnTo>
                  <a:pt x="91" y="0"/>
                </a:lnTo>
                <a:lnTo>
                  <a:pt x="227" y="0"/>
                </a:lnTo>
                <a:lnTo>
                  <a:pt x="227" y="136"/>
                </a:lnTo>
                <a:lnTo>
                  <a:pt x="272" y="136"/>
                </a:lnTo>
                <a:lnTo>
                  <a:pt x="272" y="0"/>
                </a:lnTo>
                <a:lnTo>
                  <a:pt x="318" y="0"/>
                </a:lnTo>
                <a:lnTo>
                  <a:pt x="318" y="136"/>
                </a:lnTo>
                <a:lnTo>
                  <a:pt x="408" y="136"/>
                </a:lnTo>
                <a:lnTo>
                  <a:pt x="408" y="0"/>
                </a:lnTo>
                <a:lnTo>
                  <a:pt x="544" y="0"/>
                </a:lnTo>
                <a:lnTo>
                  <a:pt x="544" y="136"/>
                </a:lnTo>
                <a:lnTo>
                  <a:pt x="635" y="136"/>
                </a:lnTo>
                <a:lnTo>
                  <a:pt x="635" y="0"/>
                </a:lnTo>
                <a:lnTo>
                  <a:pt x="726" y="0"/>
                </a:lnTo>
                <a:lnTo>
                  <a:pt x="726" y="136"/>
                </a:lnTo>
                <a:lnTo>
                  <a:pt x="771" y="136"/>
                </a:lnTo>
                <a:lnTo>
                  <a:pt x="771" y="0"/>
                </a:lnTo>
                <a:lnTo>
                  <a:pt x="816" y="0"/>
                </a:lnTo>
                <a:lnTo>
                  <a:pt x="816" y="136"/>
                </a:lnTo>
                <a:lnTo>
                  <a:pt x="862" y="136"/>
                </a:lnTo>
                <a:lnTo>
                  <a:pt x="862" y="0"/>
                </a:lnTo>
                <a:lnTo>
                  <a:pt x="998" y="0"/>
                </a:lnTo>
                <a:lnTo>
                  <a:pt x="998" y="136"/>
                </a:lnTo>
                <a:lnTo>
                  <a:pt x="1089" y="136"/>
                </a:lnTo>
                <a:lnTo>
                  <a:pt x="1089" y="0"/>
                </a:lnTo>
                <a:lnTo>
                  <a:pt x="1179" y="0"/>
                </a:lnTo>
                <a:lnTo>
                  <a:pt x="1179" y="136"/>
                </a:lnTo>
                <a:lnTo>
                  <a:pt x="1315" y="136"/>
                </a:lnTo>
                <a:lnTo>
                  <a:pt x="1315" y="0"/>
                </a:lnTo>
                <a:lnTo>
                  <a:pt x="1452" y="0"/>
                </a:lnTo>
                <a:lnTo>
                  <a:pt x="1452" y="136"/>
                </a:lnTo>
                <a:lnTo>
                  <a:pt x="1542" y="136"/>
                </a:lnTo>
                <a:lnTo>
                  <a:pt x="1542" y="0"/>
                </a:lnTo>
                <a:lnTo>
                  <a:pt x="1588" y="0"/>
                </a:lnTo>
                <a:lnTo>
                  <a:pt x="1588" y="136"/>
                </a:lnTo>
                <a:lnTo>
                  <a:pt x="1724" y="136"/>
                </a:lnTo>
                <a:lnTo>
                  <a:pt x="1724" y="0"/>
                </a:lnTo>
                <a:lnTo>
                  <a:pt x="1860" y="0"/>
                </a:lnTo>
                <a:lnTo>
                  <a:pt x="1860" y="136"/>
                </a:lnTo>
                <a:lnTo>
                  <a:pt x="1950" y="136"/>
                </a:lnTo>
                <a:lnTo>
                  <a:pt x="1950" y="0"/>
                </a:lnTo>
                <a:lnTo>
                  <a:pt x="2041" y="0"/>
                </a:lnTo>
                <a:lnTo>
                  <a:pt x="2041" y="136"/>
                </a:lnTo>
                <a:lnTo>
                  <a:pt x="2177" y="136"/>
                </a:lnTo>
                <a:lnTo>
                  <a:pt x="2177" y="0"/>
                </a:lnTo>
                <a:lnTo>
                  <a:pt x="2313" y="0"/>
                </a:lnTo>
                <a:lnTo>
                  <a:pt x="2313" y="136"/>
                </a:lnTo>
                <a:lnTo>
                  <a:pt x="2449" y="136"/>
                </a:lnTo>
                <a:lnTo>
                  <a:pt x="2449" y="0"/>
                </a:lnTo>
                <a:lnTo>
                  <a:pt x="2585" y="0"/>
                </a:lnTo>
                <a:lnTo>
                  <a:pt x="2585" y="136"/>
                </a:lnTo>
                <a:lnTo>
                  <a:pt x="2631" y="136"/>
                </a:lnTo>
                <a:lnTo>
                  <a:pt x="2631" y="0"/>
                </a:lnTo>
                <a:lnTo>
                  <a:pt x="2676" y="0"/>
                </a:lnTo>
                <a:lnTo>
                  <a:pt x="2676" y="136"/>
                </a:lnTo>
                <a:lnTo>
                  <a:pt x="2812" y="136"/>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36207" name="Freeform 15"/>
          <p:cNvSpPr>
            <a:spLocks/>
          </p:cNvSpPr>
          <p:nvPr/>
        </p:nvSpPr>
        <p:spPr bwMode="auto">
          <a:xfrm>
            <a:off x="5176838" y="2270840"/>
            <a:ext cx="4464050" cy="369332"/>
          </a:xfrm>
          <a:custGeom>
            <a:avLst/>
            <a:gdLst>
              <a:gd name="T0" fmla="*/ 0 w 2812"/>
              <a:gd name="T1" fmla="*/ 136 h 136"/>
              <a:gd name="T2" fmla="*/ 91 w 2812"/>
              <a:gd name="T3" fmla="*/ 136 h 136"/>
              <a:gd name="T4" fmla="*/ 91 w 2812"/>
              <a:gd name="T5" fmla="*/ 0 h 136"/>
              <a:gd name="T6" fmla="*/ 227 w 2812"/>
              <a:gd name="T7" fmla="*/ 0 h 136"/>
              <a:gd name="T8" fmla="*/ 227 w 2812"/>
              <a:gd name="T9" fmla="*/ 136 h 136"/>
              <a:gd name="T10" fmla="*/ 272 w 2812"/>
              <a:gd name="T11" fmla="*/ 136 h 136"/>
              <a:gd name="T12" fmla="*/ 272 w 2812"/>
              <a:gd name="T13" fmla="*/ 0 h 136"/>
              <a:gd name="T14" fmla="*/ 318 w 2812"/>
              <a:gd name="T15" fmla="*/ 0 h 136"/>
              <a:gd name="T16" fmla="*/ 318 w 2812"/>
              <a:gd name="T17" fmla="*/ 136 h 136"/>
              <a:gd name="T18" fmla="*/ 408 w 2812"/>
              <a:gd name="T19" fmla="*/ 136 h 136"/>
              <a:gd name="T20" fmla="*/ 408 w 2812"/>
              <a:gd name="T21" fmla="*/ 0 h 136"/>
              <a:gd name="T22" fmla="*/ 544 w 2812"/>
              <a:gd name="T23" fmla="*/ 0 h 136"/>
              <a:gd name="T24" fmla="*/ 544 w 2812"/>
              <a:gd name="T25" fmla="*/ 136 h 136"/>
              <a:gd name="T26" fmla="*/ 635 w 2812"/>
              <a:gd name="T27" fmla="*/ 136 h 136"/>
              <a:gd name="T28" fmla="*/ 635 w 2812"/>
              <a:gd name="T29" fmla="*/ 0 h 136"/>
              <a:gd name="T30" fmla="*/ 726 w 2812"/>
              <a:gd name="T31" fmla="*/ 0 h 136"/>
              <a:gd name="T32" fmla="*/ 726 w 2812"/>
              <a:gd name="T33" fmla="*/ 136 h 136"/>
              <a:gd name="T34" fmla="*/ 771 w 2812"/>
              <a:gd name="T35" fmla="*/ 136 h 136"/>
              <a:gd name="T36" fmla="*/ 771 w 2812"/>
              <a:gd name="T37" fmla="*/ 0 h 136"/>
              <a:gd name="T38" fmla="*/ 816 w 2812"/>
              <a:gd name="T39" fmla="*/ 0 h 136"/>
              <a:gd name="T40" fmla="*/ 816 w 2812"/>
              <a:gd name="T41" fmla="*/ 136 h 136"/>
              <a:gd name="T42" fmla="*/ 862 w 2812"/>
              <a:gd name="T43" fmla="*/ 136 h 136"/>
              <a:gd name="T44" fmla="*/ 862 w 2812"/>
              <a:gd name="T45" fmla="*/ 0 h 136"/>
              <a:gd name="T46" fmla="*/ 998 w 2812"/>
              <a:gd name="T47" fmla="*/ 0 h 136"/>
              <a:gd name="T48" fmla="*/ 998 w 2812"/>
              <a:gd name="T49" fmla="*/ 136 h 136"/>
              <a:gd name="T50" fmla="*/ 1089 w 2812"/>
              <a:gd name="T51" fmla="*/ 136 h 136"/>
              <a:gd name="T52" fmla="*/ 1089 w 2812"/>
              <a:gd name="T53" fmla="*/ 0 h 136"/>
              <a:gd name="T54" fmla="*/ 1179 w 2812"/>
              <a:gd name="T55" fmla="*/ 0 h 136"/>
              <a:gd name="T56" fmla="*/ 1179 w 2812"/>
              <a:gd name="T57" fmla="*/ 136 h 136"/>
              <a:gd name="T58" fmla="*/ 1315 w 2812"/>
              <a:gd name="T59" fmla="*/ 136 h 136"/>
              <a:gd name="T60" fmla="*/ 1315 w 2812"/>
              <a:gd name="T61" fmla="*/ 0 h 136"/>
              <a:gd name="T62" fmla="*/ 1452 w 2812"/>
              <a:gd name="T63" fmla="*/ 0 h 136"/>
              <a:gd name="T64" fmla="*/ 1452 w 2812"/>
              <a:gd name="T65" fmla="*/ 136 h 136"/>
              <a:gd name="T66" fmla="*/ 1542 w 2812"/>
              <a:gd name="T67" fmla="*/ 136 h 136"/>
              <a:gd name="T68" fmla="*/ 1542 w 2812"/>
              <a:gd name="T69" fmla="*/ 0 h 136"/>
              <a:gd name="T70" fmla="*/ 1588 w 2812"/>
              <a:gd name="T71" fmla="*/ 0 h 136"/>
              <a:gd name="T72" fmla="*/ 1588 w 2812"/>
              <a:gd name="T73" fmla="*/ 136 h 136"/>
              <a:gd name="T74" fmla="*/ 1724 w 2812"/>
              <a:gd name="T75" fmla="*/ 136 h 136"/>
              <a:gd name="T76" fmla="*/ 1724 w 2812"/>
              <a:gd name="T77" fmla="*/ 0 h 136"/>
              <a:gd name="T78" fmla="*/ 1860 w 2812"/>
              <a:gd name="T79" fmla="*/ 0 h 136"/>
              <a:gd name="T80" fmla="*/ 1860 w 2812"/>
              <a:gd name="T81" fmla="*/ 136 h 136"/>
              <a:gd name="T82" fmla="*/ 1950 w 2812"/>
              <a:gd name="T83" fmla="*/ 136 h 136"/>
              <a:gd name="T84" fmla="*/ 1950 w 2812"/>
              <a:gd name="T85" fmla="*/ 0 h 136"/>
              <a:gd name="T86" fmla="*/ 2041 w 2812"/>
              <a:gd name="T87" fmla="*/ 0 h 136"/>
              <a:gd name="T88" fmla="*/ 2041 w 2812"/>
              <a:gd name="T89" fmla="*/ 136 h 136"/>
              <a:gd name="T90" fmla="*/ 2177 w 2812"/>
              <a:gd name="T91" fmla="*/ 136 h 136"/>
              <a:gd name="T92" fmla="*/ 2177 w 2812"/>
              <a:gd name="T93" fmla="*/ 0 h 136"/>
              <a:gd name="T94" fmla="*/ 2313 w 2812"/>
              <a:gd name="T95" fmla="*/ 0 h 136"/>
              <a:gd name="T96" fmla="*/ 2313 w 2812"/>
              <a:gd name="T97" fmla="*/ 136 h 136"/>
              <a:gd name="T98" fmla="*/ 2449 w 2812"/>
              <a:gd name="T99" fmla="*/ 136 h 136"/>
              <a:gd name="T100" fmla="*/ 2449 w 2812"/>
              <a:gd name="T101" fmla="*/ 0 h 136"/>
              <a:gd name="T102" fmla="*/ 2585 w 2812"/>
              <a:gd name="T103" fmla="*/ 0 h 136"/>
              <a:gd name="T104" fmla="*/ 2585 w 2812"/>
              <a:gd name="T105" fmla="*/ 136 h 136"/>
              <a:gd name="T106" fmla="*/ 2631 w 2812"/>
              <a:gd name="T107" fmla="*/ 136 h 136"/>
              <a:gd name="T108" fmla="*/ 2631 w 2812"/>
              <a:gd name="T109" fmla="*/ 0 h 136"/>
              <a:gd name="T110" fmla="*/ 2676 w 2812"/>
              <a:gd name="T111" fmla="*/ 0 h 136"/>
              <a:gd name="T112" fmla="*/ 2676 w 2812"/>
              <a:gd name="T113" fmla="*/ 136 h 136"/>
              <a:gd name="T114" fmla="*/ 2812 w 2812"/>
              <a:gd name="T11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2" h="136">
                <a:moveTo>
                  <a:pt x="0" y="136"/>
                </a:moveTo>
                <a:lnTo>
                  <a:pt x="91" y="136"/>
                </a:lnTo>
                <a:lnTo>
                  <a:pt x="91" y="0"/>
                </a:lnTo>
                <a:lnTo>
                  <a:pt x="227" y="0"/>
                </a:lnTo>
                <a:lnTo>
                  <a:pt x="227" y="136"/>
                </a:lnTo>
                <a:lnTo>
                  <a:pt x="272" y="136"/>
                </a:lnTo>
                <a:lnTo>
                  <a:pt x="272" y="0"/>
                </a:lnTo>
                <a:lnTo>
                  <a:pt x="318" y="0"/>
                </a:lnTo>
                <a:lnTo>
                  <a:pt x="318" y="136"/>
                </a:lnTo>
                <a:lnTo>
                  <a:pt x="408" y="136"/>
                </a:lnTo>
                <a:lnTo>
                  <a:pt x="408" y="0"/>
                </a:lnTo>
                <a:lnTo>
                  <a:pt x="544" y="0"/>
                </a:lnTo>
                <a:lnTo>
                  <a:pt x="544" y="136"/>
                </a:lnTo>
                <a:lnTo>
                  <a:pt x="635" y="136"/>
                </a:lnTo>
                <a:lnTo>
                  <a:pt x="635" y="0"/>
                </a:lnTo>
                <a:lnTo>
                  <a:pt x="726" y="0"/>
                </a:lnTo>
                <a:lnTo>
                  <a:pt x="726" y="136"/>
                </a:lnTo>
                <a:lnTo>
                  <a:pt x="771" y="136"/>
                </a:lnTo>
                <a:lnTo>
                  <a:pt x="771" y="0"/>
                </a:lnTo>
                <a:lnTo>
                  <a:pt x="816" y="0"/>
                </a:lnTo>
                <a:lnTo>
                  <a:pt x="816" y="136"/>
                </a:lnTo>
                <a:lnTo>
                  <a:pt x="862" y="136"/>
                </a:lnTo>
                <a:lnTo>
                  <a:pt x="862" y="0"/>
                </a:lnTo>
                <a:lnTo>
                  <a:pt x="998" y="0"/>
                </a:lnTo>
                <a:lnTo>
                  <a:pt x="998" y="136"/>
                </a:lnTo>
                <a:lnTo>
                  <a:pt x="1089" y="136"/>
                </a:lnTo>
                <a:lnTo>
                  <a:pt x="1089" y="0"/>
                </a:lnTo>
                <a:lnTo>
                  <a:pt x="1179" y="0"/>
                </a:lnTo>
                <a:lnTo>
                  <a:pt x="1179" y="136"/>
                </a:lnTo>
                <a:lnTo>
                  <a:pt x="1315" y="136"/>
                </a:lnTo>
                <a:lnTo>
                  <a:pt x="1315" y="0"/>
                </a:lnTo>
                <a:lnTo>
                  <a:pt x="1452" y="0"/>
                </a:lnTo>
                <a:lnTo>
                  <a:pt x="1452" y="136"/>
                </a:lnTo>
                <a:lnTo>
                  <a:pt x="1542" y="136"/>
                </a:lnTo>
                <a:lnTo>
                  <a:pt x="1542" y="0"/>
                </a:lnTo>
                <a:lnTo>
                  <a:pt x="1588" y="0"/>
                </a:lnTo>
                <a:lnTo>
                  <a:pt x="1588" y="136"/>
                </a:lnTo>
                <a:lnTo>
                  <a:pt x="1724" y="136"/>
                </a:lnTo>
                <a:lnTo>
                  <a:pt x="1724" y="0"/>
                </a:lnTo>
                <a:lnTo>
                  <a:pt x="1860" y="0"/>
                </a:lnTo>
                <a:lnTo>
                  <a:pt x="1860" y="136"/>
                </a:lnTo>
                <a:lnTo>
                  <a:pt x="1950" y="136"/>
                </a:lnTo>
                <a:lnTo>
                  <a:pt x="1950" y="0"/>
                </a:lnTo>
                <a:lnTo>
                  <a:pt x="2041" y="0"/>
                </a:lnTo>
                <a:lnTo>
                  <a:pt x="2041" y="136"/>
                </a:lnTo>
                <a:lnTo>
                  <a:pt x="2177" y="136"/>
                </a:lnTo>
                <a:lnTo>
                  <a:pt x="2177" y="0"/>
                </a:lnTo>
                <a:lnTo>
                  <a:pt x="2313" y="0"/>
                </a:lnTo>
                <a:lnTo>
                  <a:pt x="2313" y="136"/>
                </a:lnTo>
                <a:lnTo>
                  <a:pt x="2449" y="136"/>
                </a:lnTo>
                <a:lnTo>
                  <a:pt x="2449" y="0"/>
                </a:lnTo>
                <a:lnTo>
                  <a:pt x="2585" y="0"/>
                </a:lnTo>
                <a:lnTo>
                  <a:pt x="2585" y="136"/>
                </a:lnTo>
                <a:lnTo>
                  <a:pt x="2631" y="136"/>
                </a:lnTo>
                <a:lnTo>
                  <a:pt x="2631" y="0"/>
                </a:lnTo>
                <a:lnTo>
                  <a:pt x="2676" y="0"/>
                </a:lnTo>
                <a:lnTo>
                  <a:pt x="2676" y="136"/>
                </a:lnTo>
                <a:lnTo>
                  <a:pt x="2812" y="136"/>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36208" name="Line 16"/>
          <p:cNvSpPr>
            <a:spLocks noChangeShapeType="1"/>
          </p:cNvSpPr>
          <p:nvPr/>
        </p:nvSpPr>
        <p:spPr bwMode="auto">
          <a:xfrm>
            <a:off x="5176838" y="2124791"/>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36209" name="Line 17"/>
          <p:cNvSpPr>
            <a:spLocks noChangeShapeType="1"/>
          </p:cNvSpPr>
          <p:nvPr/>
        </p:nvSpPr>
        <p:spPr bwMode="auto">
          <a:xfrm>
            <a:off x="6113463" y="2124791"/>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36211" name="Text Box 19"/>
          <p:cNvSpPr txBox="1">
            <a:spLocks noChangeArrowheads="1"/>
          </p:cNvSpPr>
          <p:nvPr/>
        </p:nvSpPr>
        <p:spPr bwMode="auto">
          <a:xfrm>
            <a:off x="3869742" y="2928066"/>
            <a:ext cx="12632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pPr>
            <a:r>
              <a:rPr lang="en-GB" sz="1200"/>
              <a:t>Satellite-received</a:t>
            </a:r>
            <a:endParaRPr lang="en-GB" sz="1200" dirty="0"/>
          </a:p>
        </p:txBody>
      </p:sp>
      <p:sp>
        <p:nvSpPr>
          <p:cNvPr id="136212" name="Text Box 20"/>
          <p:cNvSpPr txBox="1">
            <a:spLocks noChangeArrowheads="1"/>
          </p:cNvSpPr>
          <p:nvPr/>
        </p:nvSpPr>
        <p:spPr bwMode="auto">
          <a:xfrm>
            <a:off x="3750780" y="2245441"/>
            <a:ext cx="139320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pPr>
            <a:r>
              <a:rPr lang="en-GB" sz="1200"/>
              <a:t>Receiver-generated</a:t>
            </a:r>
            <a:endParaRPr lang="en-GB" sz="1200" dirty="0"/>
          </a:p>
        </p:txBody>
      </p:sp>
      <p:sp>
        <p:nvSpPr>
          <p:cNvPr id="136213" name="Text Box 21"/>
          <p:cNvSpPr txBox="1">
            <a:spLocks noChangeArrowheads="1"/>
          </p:cNvSpPr>
          <p:nvPr/>
        </p:nvSpPr>
        <p:spPr bwMode="auto">
          <a:xfrm>
            <a:off x="5014813" y="3329703"/>
            <a:ext cx="3161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pPr>
            <a:r>
              <a:rPr lang="en-GB" sz="1600" i="1"/>
              <a:t>T</a:t>
            </a:r>
            <a:r>
              <a:rPr lang="en-GB" sz="1600" i="1" baseline="-25000"/>
              <a:t>i</a:t>
            </a:r>
            <a:endParaRPr lang="en-GB" sz="1600" i="1" baseline="-25000" dirty="0"/>
          </a:p>
        </p:txBody>
      </p:sp>
      <p:sp>
        <p:nvSpPr>
          <p:cNvPr id="136214" name="Text Box 22"/>
          <p:cNvSpPr txBox="1">
            <a:spLocks noChangeArrowheads="1"/>
          </p:cNvSpPr>
          <p:nvPr/>
        </p:nvSpPr>
        <p:spPr bwMode="auto">
          <a:xfrm>
            <a:off x="5715001" y="3342403"/>
            <a:ext cx="720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600" i="1" dirty="0" err="1"/>
              <a:t>T</a:t>
            </a:r>
            <a:r>
              <a:rPr lang="en-GB" sz="1600" i="1" baseline="-25000" dirty="0" err="1"/>
              <a:t>r</a:t>
            </a:r>
            <a:endParaRPr lang="en-GB" sz="1600" i="1" dirty="0"/>
          </a:p>
        </p:txBody>
      </p:sp>
      <p:sp>
        <p:nvSpPr>
          <p:cNvPr id="136215" name="Line 23"/>
          <p:cNvSpPr>
            <a:spLocks noChangeShapeType="1"/>
          </p:cNvSpPr>
          <p:nvPr/>
        </p:nvSpPr>
        <p:spPr bwMode="auto">
          <a:xfrm flipV="1">
            <a:off x="5181601" y="2802653"/>
            <a:ext cx="9382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36216" name="Text Box 24"/>
          <p:cNvSpPr txBox="1">
            <a:spLocks noChangeArrowheads="1"/>
          </p:cNvSpPr>
          <p:nvPr/>
        </p:nvSpPr>
        <p:spPr bwMode="auto">
          <a:xfrm>
            <a:off x="5491647" y="2505790"/>
            <a:ext cx="3593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pPr>
            <a:r>
              <a:rPr lang="en-GB" sz="1600" i="1" dirty="0" err="1"/>
              <a:t>dt</a:t>
            </a:r>
            <a:endParaRPr lang="en-GB" sz="1600" i="1" dirty="0"/>
          </a:p>
        </p:txBody>
      </p:sp>
      <p:sp>
        <p:nvSpPr>
          <p:cNvPr id="136217" name="Freeform 25"/>
          <p:cNvSpPr>
            <a:spLocks/>
          </p:cNvSpPr>
          <p:nvPr/>
        </p:nvSpPr>
        <p:spPr bwMode="auto">
          <a:xfrm>
            <a:off x="5159376" y="2988390"/>
            <a:ext cx="936625" cy="369332"/>
          </a:xfrm>
          <a:custGeom>
            <a:avLst/>
            <a:gdLst>
              <a:gd name="T0" fmla="*/ 590 w 590"/>
              <a:gd name="T1" fmla="*/ 136 h 136"/>
              <a:gd name="T2" fmla="*/ 545 w 590"/>
              <a:gd name="T3" fmla="*/ 136 h 136"/>
              <a:gd name="T4" fmla="*/ 545 w 590"/>
              <a:gd name="T5" fmla="*/ 0 h 136"/>
              <a:gd name="T6" fmla="*/ 409 w 590"/>
              <a:gd name="T7" fmla="*/ 0 h 136"/>
              <a:gd name="T8" fmla="*/ 409 w 590"/>
              <a:gd name="T9" fmla="*/ 136 h 136"/>
              <a:gd name="T10" fmla="*/ 318 w 590"/>
              <a:gd name="T11" fmla="*/ 136 h 136"/>
              <a:gd name="T12" fmla="*/ 318 w 590"/>
              <a:gd name="T13" fmla="*/ 0 h 136"/>
              <a:gd name="T14" fmla="*/ 272 w 590"/>
              <a:gd name="T15" fmla="*/ 0 h 136"/>
              <a:gd name="T16" fmla="*/ 272 w 590"/>
              <a:gd name="T17" fmla="*/ 136 h 136"/>
              <a:gd name="T18" fmla="*/ 182 w 590"/>
              <a:gd name="T19" fmla="*/ 136 h 136"/>
              <a:gd name="T20" fmla="*/ 182 w 590"/>
              <a:gd name="T21" fmla="*/ 0 h 136"/>
              <a:gd name="T22" fmla="*/ 46 w 590"/>
              <a:gd name="T23" fmla="*/ 0 h 136"/>
              <a:gd name="T24" fmla="*/ 46 w 590"/>
              <a:gd name="T25" fmla="*/ 136 h 136"/>
              <a:gd name="T26" fmla="*/ 0 w 590"/>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0" h="136">
                <a:moveTo>
                  <a:pt x="590" y="136"/>
                </a:moveTo>
                <a:lnTo>
                  <a:pt x="545" y="136"/>
                </a:lnTo>
                <a:lnTo>
                  <a:pt x="545" y="0"/>
                </a:lnTo>
                <a:lnTo>
                  <a:pt x="409" y="0"/>
                </a:lnTo>
                <a:lnTo>
                  <a:pt x="409" y="136"/>
                </a:lnTo>
                <a:lnTo>
                  <a:pt x="318" y="136"/>
                </a:lnTo>
                <a:lnTo>
                  <a:pt x="318" y="0"/>
                </a:lnTo>
                <a:lnTo>
                  <a:pt x="272" y="0"/>
                </a:lnTo>
                <a:lnTo>
                  <a:pt x="272" y="136"/>
                </a:lnTo>
                <a:lnTo>
                  <a:pt x="182" y="136"/>
                </a:lnTo>
                <a:lnTo>
                  <a:pt x="182" y="0"/>
                </a:lnTo>
                <a:lnTo>
                  <a:pt x="46" y="0"/>
                </a:lnTo>
                <a:lnTo>
                  <a:pt x="46" y="136"/>
                </a:lnTo>
                <a:lnTo>
                  <a:pt x="0" y="136"/>
                </a:lnTo>
              </a:path>
            </a:pathLst>
          </a:custGeom>
          <a:noFill/>
          <a:ln w="19050" cap="flat" cmpd="sng">
            <a:solidFill>
              <a:schemeClr val="hlink"/>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pic>
        <p:nvPicPr>
          <p:cNvPr id="25" name="Picture 2" descr="gps_sat_transp">
            <a:extLst>
              <a:ext uri="{FF2B5EF4-FFF2-40B4-BE49-F238E27FC236}">
                <a16:creationId xmlns:a16="http://schemas.microsoft.com/office/drawing/2014/main" id="{FEF71705-3A41-D641-9DFB-D8E8D3BBD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559496" y="441325"/>
            <a:ext cx="1733550" cy="1809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6" name="Freeform 18">
            <a:extLst>
              <a:ext uri="{FF2B5EF4-FFF2-40B4-BE49-F238E27FC236}">
                <a16:creationId xmlns:a16="http://schemas.microsoft.com/office/drawing/2014/main" id="{152393D2-093D-2547-B1AF-70C58E9F0762}"/>
              </a:ext>
            </a:extLst>
          </p:cNvPr>
          <p:cNvSpPr>
            <a:spLocks/>
          </p:cNvSpPr>
          <p:nvPr/>
        </p:nvSpPr>
        <p:spPr bwMode="auto">
          <a:xfrm>
            <a:off x="2306851" y="1909853"/>
            <a:ext cx="2852738" cy="369332"/>
          </a:xfrm>
          <a:custGeom>
            <a:avLst/>
            <a:gdLst>
              <a:gd name="T0" fmla="*/ 0 w 1797"/>
              <a:gd name="T1" fmla="*/ 16 h 2194"/>
              <a:gd name="T2" fmla="*/ 57 w 1797"/>
              <a:gd name="T3" fmla="*/ 86 h 2194"/>
              <a:gd name="T4" fmla="*/ 163 w 1797"/>
              <a:gd name="T5" fmla="*/ 0 h 2194"/>
              <a:gd name="T6" fmla="*/ 249 w 1797"/>
              <a:gd name="T7" fmla="*/ 105 h 2194"/>
              <a:gd name="T8" fmla="*/ 143 w 1797"/>
              <a:gd name="T9" fmla="*/ 191 h 2194"/>
              <a:gd name="T10" fmla="*/ 172 w 1797"/>
              <a:gd name="T11" fmla="*/ 226 h 2194"/>
              <a:gd name="T12" fmla="*/ 277 w 1797"/>
              <a:gd name="T13" fmla="*/ 140 h 2194"/>
              <a:gd name="T14" fmla="*/ 306 w 1797"/>
              <a:gd name="T15" fmla="*/ 176 h 2194"/>
              <a:gd name="T16" fmla="*/ 201 w 1797"/>
              <a:gd name="T17" fmla="*/ 262 h 2194"/>
              <a:gd name="T18" fmla="*/ 258 w 1797"/>
              <a:gd name="T19" fmla="*/ 332 h 2194"/>
              <a:gd name="T20" fmla="*/ 363 w 1797"/>
              <a:gd name="T21" fmla="*/ 246 h 2194"/>
              <a:gd name="T22" fmla="*/ 449 w 1797"/>
              <a:gd name="T23" fmla="*/ 351 h 2194"/>
              <a:gd name="T24" fmla="*/ 344 w 1797"/>
              <a:gd name="T25" fmla="*/ 437 h 2194"/>
              <a:gd name="T26" fmla="*/ 401 w 1797"/>
              <a:gd name="T27" fmla="*/ 508 h 2194"/>
              <a:gd name="T28" fmla="*/ 507 w 1797"/>
              <a:gd name="T29" fmla="*/ 422 h 2194"/>
              <a:gd name="T30" fmla="*/ 564 w 1797"/>
              <a:gd name="T31" fmla="*/ 492 h 2194"/>
              <a:gd name="T32" fmla="*/ 459 w 1797"/>
              <a:gd name="T33" fmla="*/ 578 h 2194"/>
              <a:gd name="T34" fmla="*/ 487 w 1797"/>
              <a:gd name="T35" fmla="*/ 613 h 2194"/>
              <a:gd name="T36" fmla="*/ 593 w 1797"/>
              <a:gd name="T37" fmla="*/ 527 h 2194"/>
              <a:gd name="T38" fmla="*/ 621 w 1797"/>
              <a:gd name="T39" fmla="*/ 562 h 2194"/>
              <a:gd name="T40" fmla="*/ 516 w 1797"/>
              <a:gd name="T41" fmla="*/ 648 h 2194"/>
              <a:gd name="T42" fmla="*/ 545 w 1797"/>
              <a:gd name="T43" fmla="*/ 683 h 2194"/>
              <a:gd name="T44" fmla="*/ 650 w 1797"/>
              <a:gd name="T45" fmla="*/ 597 h 2194"/>
              <a:gd name="T46" fmla="*/ 736 w 1797"/>
              <a:gd name="T47" fmla="*/ 703 h 2194"/>
              <a:gd name="T48" fmla="*/ 631 w 1797"/>
              <a:gd name="T49" fmla="*/ 789 h 2194"/>
              <a:gd name="T50" fmla="*/ 688 w 1797"/>
              <a:gd name="T51" fmla="*/ 859 h 2194"/>
              <a:gd name="T52" fmla="*/ 794 w 1797"/>
              <a:gd name="T53" fmla="*/ 773 h 2194"/>
              <a:gd name="T54" fmla="*/ 851 w 1797"/>
              <a:gd name="T55" fmla="*/ 843 h 2194"/>
              <a:gd name="T56" fmla="*/ 745 w 1797"/>
              <a:gd name="T57" fmla="*/ 929 h 2194"/>
              <a:gd name="T58" fmla="*/ 831 w 1797"/>
              <a:gd name="T59" fmla="*/ 1034 h 2194"/>
              <a:gd name="T60" fmla="*/ 937 w 1797"/>
              <a:gd name="T61" fmla="*/ 948 h 2194"/>
              <a:gd name="T62" fmla="*/ 1023 w 1797"/>
              <a:gd name="T63" fmla="*/ 1055 h 2194"/>
              <a:gd name="T64" fmla="*/ 918 w 1797"/>
              <a:gd name="T65" fmla="*/ 1140 h 2194"/>
              <a:gd name="T66" fmla="*/ 975 w 1797"/>
              <a:gd name="T67" fmla="*/ 1210 h 2194"/>
              <a:gd name="T68" fmla="*/ 1080 w 1797"/>
              <a:gd name="T69" fmla="*/ 1124 h 2194"/>
              <a:gd name="T70" fmla="*/ 1109 w 1797"/>
              <a:gd name="T71" fmla="*/ 1160 h 2194"/>
              <a:gd name="T72" fmla="*/ 1004 w 1797"/>
              <a:gd name="T73" fmla="*/ 1246 h 2194"/>
              <a:gd name="T74" fmla="*/ 1090 w 1797"/>
              <a:gd name="T75" fmla="*/ 1351 h 2194"/>
              <a:gd name="T76" fmla="*/ 1195 w 1797"/>
              <a:gd name="T77" fmla="*/ 1265 h 2194"/>
              <a:gd name="T78" fmla="*/ 1281 w 1797"/>
              <a:gd name="T79" fmla="*/ 1371 h 2194"/>
              <a:gd name="T80" fmla="*/ 1176 w 1797"/>
              <a:gd name="T81" fmla="*/ 1457 h 2194"/>
              <a:gd name="T82" fmla="*/ 1233 w 1797"/>
              <a:gd name="T83" fmla="*/ 1526 h 2194"/>
              <a:gd name="T84" fmla="*/ 1338 w 1797"/>
              <a:gd name="T85" fmla="*/ 1440 h 2194"/>
              <a:gd name="T86" fmla="*/ 1396 w 1797"/>
              <a:gd name="T87" fmla="*/ 1511 h 2194"/>
              <a:gd name="T88" fmla="*/ 1290 w 1797"/>
              <a:gd name="T89" fmla="*/ 1597 h 2194"/>
              <a:gd name="T90" fmla="*/ 1376 w 1797"/>
              <a:gd name="T91" fmla="*/ 1702 h 2194"/>
              <a:gd name="T92" fmla="*/ 1482 w 1797"/>
              <a:gd name="T93" fmla="*/ 1616 h 2194"/>
              <a:gd name="T94" fmla="*/ 1568 w 1797"/>
              <a:gd name="T95" fmla="*/ 1722 h 2194"/>
              <a:gd name="T96" fmla="*/ 1462 w 1797"/>
              <a:gd name="T97" fmla="*/ 1808 h 2194"/>
              <a:gd name="T98" fmla="*/ 1548 w 1797"/>
              <a:gd name="T99" fmla="*/ 1913 h 2194"/>
              <a:gd name="T100" fmla="*/ 1654 w 1797"/>
              <a:gd name="T101" fmla="*/ 1827 h 2194"/>
              <a:gd name="T102" fmla="*/ 1740 w 1797"/>
              <a:gd name="T103" fmla="*/ 1932 h 2194"/>
              <a:gd name="T104" fmla="*/ 1634 w 1797"/>
              <a:gd name="T105" fmla="*/ 2018 h 2194"/>
              <a:gd name="T106" fmla="*/ 1663 w 1797"/>
              <a:gd name="T107" fmla="*/ 2054 h 2194"/>
              <a:gd name="T108" fmla="*/ 1769 w 1797"/>
              <a:gd name="T109" fmla="*/ 1968 h 2194"/>
              <a:gd name="T110" fmla="*/ 1797 w 1797"/>
              <a:gd name="T111" fmla="*/ 2003 h 2194"/>
              <a:gd name="T112" fmla="*/ 1692 w 1797"/>
              <a:gd name="T113" fmla="*/ 2089 h 2194"/>
              <a:gd name="T114" fmla="*/ 1778 w 1797"/>
              <a:gd name="T115" fmla="*/ 2194 h 2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7" h="2194">
                <a:moveTo>
                  <a:pt x="0" y="16"/>
                </a:moveTo>
                <a:lnTo>
                  <a:pt x="57" y="86"/>
                </a:lnTo>
                <a:lnTo>
                  <a:pt x="163" y="0"/>
                </a:lnTo>
                <a:lnTo>
                  <a:pt x="249" y="105"/>
                </a:lnTo>
                <a:lnTo>
                  <a:pt x="143" y="191"/>
                </a:lnTo>
                <a:lnTo>
                  <a:pt x="172" y="226"/>
                </a:lnTo>
                <a:lnTo>
                  <a:pt x="277" y="140"/>
                </a:lnTo>
                <a:lnTo>
                  <a:pt x="306" y="176"/>
                </a:lnTo>
                <a:lnTo>
                  <a:pt x="201" y="262"/>
                </a:lnTo>
                <a:lnTo>
                  <a:pt x="258" y="332"/>
                </a:lnTo>
                <a:lnTo>
                  <a:pt x="363" y="246"/>
                </a:lnTo>
                <a:lnTo>
                  <a:pt x="449" y="351"/>
                </a:lnTo>
                <a:lnTo>
                  <a:pt x="344" y="437"/>
                </a:lnTo>
                <a:lnTo>
                  <a:pt x="401" y="508"/>
                </a:lnTo>
                <a:lnTo>
                  <a:pt x="507" y="422"/>
                </a:lnTo>
                <a:lnTo>
                  <a:pt x="564" y="492"/>
                </a:lnTo>
                <a:lnTo>
                  <a:pt x="459" y="578"/>
                </a:lnTo>
                <a:lnTo>
                  <a:pt x="487" y="613"/>
                </a:lnTo>
                <a:lnTo>
                  <a:pt x="593" y="527"/>
                </a:lnTo>
                <a:lnTo>
                  <a:pt x="621" y="562"/>
                </a:lnTo>
                <a:lnTo>
                  <a:pt x="516" y="648"/>
                </a:lnTo>
                <a:lnTo>
                  <a:pt x="545" y="683"/>
                </a:lnTo>
                <a:lnTo>
                  <a:pt x="650" y="597"/>
                </a:lnTo>
                <a:lnTo>
                  <a:pt x="736" y="703"/>
                </a:lnTo>
                <a:lnTo>
                  <a:pt x="631" y="789"/>
                </a:lnTo>
                <a:lnTo>
                  <a:pt x="688" y="859"/>
                </a:lnTo>
                <a:lnTo>
                  <a:pt x="794" y="773"/>
                </a:lnTo>
                <a:lnTo>
                  <a:pt x="851" y="843"/>
                </a:lnTo>
                <a:lnTo>
                  <a:pt x="745" y="929"/>
                </a:lnTo>
                <a:lnTo>
                  <a:pt x="831" y="1034"/>
                </a:lnTo>
                <a:lnTo>
                  <a:pt x="937" y="948"/>
                </a:lnTo>
                <a:lnTo>
                  <a:pt x="1023" y="1055"/>
                </a:lnTo>
                <a:lnTo>
                  <a:pt x="918" y="1140"/>
                </a:lnTo>
                <a:lnTo>
                  <a:pt x="975" y="1210"/>
                </a:lnTo>
                <a:lnTo>
                  <a:pt x="1080" y="1124"/>
                </a:lnTo>
                <a:lnTo>
                  <a:pt x="1109" y="1160"/>
                </a:lnTo>
                <a:lnTo>
                  <a:pt x="1004" y="1246"/>
                </a:lnTo>
                <a:lnTo>
                  <a:pt x="1090" y="1351"/>
                </a:lnTo>
                <a:lnTo>
                  <a:pt x="1195" y="1265"/>
                </a:lnTo>
                <a:lnTo>
                  <a:pt x="1281" y="1371"/>
                </a:lnTo>
                <a:lnTo>
                  <a:pt x="1176" y="1457"/>
                </a:lnTo>
                <a:lnTo>
                  <a:pt x="1233" y="1526"/>
                </a:lnTo>
                <a:lnTo>
                  <a:pt x="1338" y="1440"/>
                </a:lnTo>
                <a:lnTo>
                  <a:pt x="1396" y="1511"/>
                </a:lnTo>
                <a:lnTo>
                  <a:pt x="1290" y="1597"/>
                </a:lnTo>
                <a:lnTo>
                  <a:pt x="1376" y="1702"/>
                </a:lnTo>
                <a:lnTo>
                  <a:pt x="1482" y="1616"/>
                </a:lnTo>
                <a:lnTo>
                  <a:pt x="1568" y="1722"/>
                </a:lnTo>
                <a:lnTo>
                  <a:pt x="1462" y="1808"/>
                </a:lnTo>
                <a:lnTo>
                  <a:pt x="1548" y="1913"/>
                </a:lnTo>
                <a:lnTo>
                  <a:pt x="1654" y="1827"/>
                </a:lnTo>
                <a:lnTo>
                  <a:pt x="1740" y="1932"/>
                </a:lnTo>
                <a:lnTo>
                  <a:pt x="1634" y="2018"/>
                </a:lnTo>
                <a:lnTo>
                  <a:pt x="1663" y="2054"/>
                </a:lnTo>
                <a:lnTo>
                  <a:pt x="1769" y="1968"/>
                </a:lnTo>
                <a:lnTo>
                  <a:pt x="1797" y="2003"/>
                </a:lnTo>
                <a:lnTo>
                  <a:pt x="1692" y="2089"/>
                </a:lnTo>
                <a:lnTo>
                  <a:pt x="1778" y="2194"/>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00931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6203"/>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36204"/>
                                        </p:tgtEl>
                                        <p:attrNameLst>
                                          <p:attrName>style.visibility</p:attrName>
                                        </p:attrNameLst>
                                      </p:cBhvr>
                                      <p:to>
                                        <p:strVal val="visible"/>
                                      </p:to>
                                    </p:set>
                                  </p:childTnLst>
                                </p:cTn>
                              </p:par>
                              <p:par>
                                <p:cTn id="9" presetID="22" presetClass="entr" presetSubtype="8" fill="hold" grpId="0" nodeType="withEffect">
                                  <p:stCondLst>
                                    <p:cond delay="2000"/>
                                  </p:stCondLst>
                                  <p:childTnLst>
                                    <p:set>
                                      <p:cBhvr>
                                        <p:cTn id="10" dur="1" fill="hold">
                                          <p:stCondLst>
                                            <p:cond delay="0"/>
                                          </p:stCondLst>
                                        </p:cTn>
                                        <p:tgtEl>
                                          <p:spTgt spid="136207"/>
                                        </p:tgtEl>
                                        <p:attrNameLst>
                                          <p:attrName>style.visibility</p:attrName>
                                        </p:attrNameLst>
                                      </p:cBhvr>
                                      <p:to>
                                        <p:strVal val="visible"/>
                                      </p:to>
                                    </p:set>
                                    <p:animEffect transition="in" filter="wipe(left)">
                                      <p:cBhvr>
                                        <p:cTn id="11" dur="1000"/>
                                        <p:tgtEl>
                                          <p:spTgt spid="136207"/>
                                        </p:tgtEl>
                                      </p:cBhvr>
                                    </p:animEffect>
                                  </p:childTnLst>
                                </p:cTn>
                              </p:par>
                              <p:par>
                                <p:cTn id="12" presetID="22" presetClass="entr" presetSubtype="8" fill="hold" grpId="0" nodeType="withEffect">
                                  <p:stCondLst>
                                    <p:cond delay="2000"/>
                                  </p:stCondLst>
                                  <p:childTnLst>
                                    <p:set>
                                      <p:cBhvr>
                                        <p:cTn id="13" dur="1" fill="hold">
                                          <p:stCondLst>
                                            <p:cond delay="0"/>
                                          </p:stCondLst>
                                        </p:cTn>
                                        <p:tgtEl>
                                          <p:spTgt spid="136217"/>
                                        </p:tgtEl>
                                        <p:attrNameLst>
                                          <p:attrName>style.visibility</p:attrName>
                                        </p:attrNameLst>
                                      </p:cBhvr>
                                      <p:to>
                                        <p:strVal val="visible"/>
                                      </p:to>
                                    </p:set>
                                    <p:animEffect transition="in" filter="wipe(left)">
                                      <p:cBhvr>
                                        <p:cTn id="14" dur="200"/>
                                        <p:tgtEl>
                                          <p:spTgt spid="136217"/>
                                        </p:tgtEl>
                                      </p:cBhvr>
                                    </p:animEffect>
                                  </p:childTnLst>
                                </p:cTn>
                              </p:par>
                              <p:par>
                                <p:cTn id="15" presetID="1" presetClass="entr" presetSubtype="0" fill="hold" grpId="0" nodeType="withEffect">
                                  <p:stCondLst>
                                    <p:cond delay="2000"/>
                                  </p:stCondLst>
                                  <p:childTnLst>
                                    <p:set>
                                      <p:cBhvr>
                                        <p:cTn id="16" dur="1" fill="hold">
                                          <p:stCondLst>
                                            <p:cond delay="0"/>
                                          </p:stCondLst>
                                        </p:cTn>
                                        <p:tgtEl>
                                          <p:spTgt spid="136212"/>
                                        </p:tgtEl>
                                        <p:attrNameLst>
                                          <p:attrName>style.visibility</p:attrName>
                                        </p:attrNameLst>
                                      </p:cBhvr>
                                      <p:to>
                                        <p:strVal val="visible"/>
                                      </p:to>
                                    </p:set>
                                  </p:childTnLst>
                                </p:cTn>
                              </p:par>
                              <p:par>
                                <p:cTn id="17" presetID="1" presetClass="entr" presetSubtype="0" fill="hold" grpId="0" nodeType="withEffect">
                                  <p:stCondLst>
                                    <p:cond delay="2000"/>
                                  </p:stCondLst>
                                  <p:childTnLst>
                                    <p:set>
                                      <p:cBhvr>
                                        <p:cTn id="18" dur="1" fill="hold">
                                          <p:stCondLst>
                                            <p:cond delay="0"/>
                                          </p:stCondLst>
                                        </p:cTn>
                                        <p:tgtEl>
                                          <p:spTgt spid="136211"/>
                                        </p:tgtEl>
                                        <p:attrNameLst>
                                          <p:attrName>style.visibility</p:attrName>
                                        </p:attrNameLst>
                                      </p:cBhvr>
                                      <p:to>
                                        <p:strVal val="visible"/>
                                      </p:to>
                                    </p:set>
                                  </p:childTnLst>
                                </p:cTn>
                              </p:par>
                              <p:par>
                                <p:cTn id="19" presetID="1" presetClass="entr" presetSubtype="0" fill="hold" grpId="0" nodeType="withEffect">
                                  <p:stCondLst>
                                    <p:cond delay="2000"/>
                                  </p:stCondLst>
                                  <p:childTnLst>
                                    <p:set>
                                      <p:cBhvr>
                                        <p:cTn id="20" dur="1" fill="hold">
                                          <p:stCondLst>
                                            <p:cond delay="0"/>
                                          </p:stCondLst>
                                        </p:cTn>
                                        <p:tgtEl>
                                          <p:spTgt spid="136208"/>
                                        </p:tgtEl>
                                        <p:attrNameLst>
                                          <p:attrName>style.visibility</p:attrName>
                                        </p:attrNameLst>
                                      </p:cBhvr>
                                      <p:to>
                                        <p:strVal val="visible"/>
                                      </p:to>
                                    </p:set>
                                  </p:childTnLst>
                                </p:cTn>
                              </p:par>
                              <p:par>
                                <p:cTn id="21" presetID="1" presetClass="entr" presetSubtype="0" fill="hold" grpId="0" nodeType="withEffect">
                                  <p:stCondLst>
                                    <p:cond delay="2000"/>
                                  </p:stCondLst>
                                  <p:childTnLst>
                                    <p:set>
                                      <p:cBhvr>
                                        <p:cTn id="22" dur="1" fill="hold">
                                          <p:stCondLst>
                                            <p:cond delay="0"/>
                                          </p:stCondLst>
                                        </p:cTn>
                                        <p:tgtEl>
                                          <p:spTgt spid="136209"/>
                                        </p:tgtEl>
                                        <p:attrNameLst>
                                          <p:attrName>style.visibility</p:attrName>
                                        </p:attrNameLst>
                                      </p:cBhvr>
                                      <p:to>
                                        <p:strVal val="visible"/>
                                      </p:to>
                                    </p:set>
                                  </p:childTnLst>
                                </p:cTn>
                              </p:par>
                              <p:par>
                                <p:cTn id="23" presetID="1" presetClass="entr" presetSubtype="0" fill="hold" grpId="0" nodeType="withEffect">
                                  <p:stCondLst>
                                    <p:cond delay="2000"/>
                                  </p:stCondLst>
                                  <p:childTnLst>
                                    <p:set>
                                      <p:cBhvr>
                                        <p:cTn id="24" dur="1" fill="hold">
                                          <p:stCondLst>
                                            <p:cond delay="0"/>
                                          </p:stCondLst>
                                        </p:cTn>
                                        <p:tgtEl>
                                          <p:spTgt spid="136213"/>
                                        </p:tgtEl>
                                        <p:attrNameLst>
                                          <p:attrName>style.visibility</p:attrName>
                                        </p:attrNameLst>
                                      </p:cBhvr>
                                      <p:to>
                                        <p:strVal val="visible"/>
                                      </p:to>
                                    </p:set>
                                  </p:childTnLst>
                                </p:cTn>
                              </p:par>
                              <p:par>
                                <p:cTn id="25" presetID="22" presetClass="entr" presetSubtype="8" fill="hold" grpId="0" nodeType="withEffect">
                                  <p:stCondLst>
                                    <p:cond delay="2200"/>
                                  </p:stCondLst>
                                  <p:childTnLst>
                                    <p:set>
                                      <p:cBhvr>
                                        <p:cTn id="26" dur="1" fill="hold">
                                          <p:stCondLst>
                                            <p:cond delay="0"/>
                                          </p:stCondLst>
                                        </p:cTn>
                                        <p:tgtEl>
                                          <p:spTgt spid="136206"/>
                                        </p:tgtEl>
                                        <p:attrNameLst>
                                          <p:attrName>style.visibility</p:attrName>
                                        </p:attrNameLst>
                                      </p:cBhvr>
                                      <p:to>
                                        <p:strVal val="visible"/>
                                      </p:to>
                                    </p:set>
                                    <p:animEffect transition="in" filter="wipe(left)">
                                      <p:cBhvr>
                                        <p:cTn id="27" dur="1000"/>
                                        <p:tgtEl>
                                          <p:spTgt spid="136206"/>
                                        </p:tgtEl>
                                      </p:cBhvr>
                                    </p:animEffect>
                                  </p:childTnLst>
                                </p:cTn>
                              </p:par>
                              <p:par>
                                <p:cTn id="28" presetID="1" presetClass="entr" presetSubtype="0" fill="hold" grpId="0" nodeType="withEffect">
                                  <p:stCondLst>
                                    <p:cond delay="2200"/>
                                  </p:stCondLst>
                                  <p:childTnLst>
                                    <p:set>
                                      <p:cBhvr>
                                        <p:cTn id="29" dur="1" fill="hold">
                                          <p:stCondLst>
                                            <p:cond delay="0"/>
                                          </p:stCondLst>
                                        </p:cTn>
                                        <p:tgtEl>
                                          <p:spTgt spid="13621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5" presetClass="path" presetSubtype="0" fill="hold" grpId="1" nodeType="clickEffect">
                                  <p:stCondLst>
                                    <p:cond delay="0"/>
                                  </p:stCondLst>
                                  <p:childTnLst>
                                    <p:animMotion origin="layout" path="M 0.00664 0.00509 L -0.07605 0.00509 " pathEditMode="fixed" rAng="0" ptsTypes="AA">
                                      <p:cBhvr>
                                        <p:cTn id="33" dur="1000" fill="hold"/>
                                        <p:tgtEl>
                                          <p:spTgt spid="136206"/>
                                        </p:tgtEl>
                                        <p:attrNameLst>
                                          <p:attrName>ppt_x</p:attrName>
                                          <p:attrName>ppt_y</p:attrName>
                                        </p:attrNameLst>
                                      </p:cBhvr>
                                      <p:rCtr x="-4141" y="0"/>
                                    </p:animMotion>
                                  </p:childTnLst>
                                </p:cTn>
                              </p:par>
                              <p:par>
                                <p:cTn id="34" presetID="22" presetClass="exit" presetSubtype="2" fill="hold" grpId="1" nodeType="withEffect">
                                  <p:stCondLst>
                                    <p:cond delay="0"/>
                                  </p:stCondLst>
                                  <p:childTnLst>
                                    <p:animEffect transition="out" filter="wipe(right)">
                                      <p:cBhvr>
                                        <p:cTn id="35" dur="1000"/>
                                        <p:tgtEl>
                                          <p:spTgt spid="136217"/>
                                        </p:tgtEl>
                                      </p:cBhvr>
                                    </p:animEffect>
                                    <p:set>
                                      <p:cBhvr>
                                        <p:cTn id="36" dur="1" fill="hold">
                                          <p:stCondLst>
                                            <p:cond delay="999"/>
                                          </p:stCondLst>
                                        </p:cTn>
                                        <p:tgtEl>
                                          <p:spTgt spid="136217"/>
                                        </p:tgtEl>
                                        <p:attrNameLst>
                                          <p:attrName>style.visibility</p:attrName>
                                        </p:attrNameLst>
                                      </p:cBhvr>
                                      <p:to>
                                        <p:strVal val="hidden"/>
                                      </p:to>
                                    </p:set>
                                  </p:childTnLst>
                                </p:cTn>
                              </p:par>
                            </p:childTnLst>
                          </p:cTn>
                        </p:par>
                        <p:par>
                          <p:cTn id="37" fill="hold" nodeType="afterGroup">
                            <p:stCondLst>
                              <p:cond delay="1000"/>
                            </p:stCondLst>
                            <p:childTnLst>
                              <p:par>
                                <p:cTn id="38" presetID="35" presetClass="emph" presetSubtype="0" repeatCount="3000" fill="hold" grpId="2" nodeType="afterEffect">
                                  <p:stCondLst>
                                    <p:cond delay="0"/>
                                  </p:stCondLst>
                                  <p:childTnLst>
                                    <p:anim calcmode="discrete" valueType="str">
                                      <p:cBhvr>
                                        <p:cTn id="39" dur="500" fill="hold"/>
                                        <p:tgtEl>
                                          <p:spTgt spid="136206"/>
                                        </p:tgtEl>
                                        <p:attrNameLst>
                                          <p:attrName>style.visibility</p:attrName>
                                        </p:attrNameLst>
                                      </p:cBhvr>
                                      <p:tavLst>
                                        <p:tav tm="0">
                                          <p:val>
                                            <p:strVal val="hidden"/>
                                          </p:val>
                                        </p:tav>
                                        <p:tav tm="50000">
                                          <p:val>
                                            <p:strVal val="visible"/>
                                          </p:val>
                                        </p:tav>
                                      </p:tavLst>
                                    </p:anim>
                                  </p:childTnLst>
                                </p:cTn>
                              </p:par>
                              <p:par>
                                <p:cTn id="40" presetID="35" presetClass="emph" presetSubtype="0" repeatCount="3000" fill="hold" grpId="1" nodeType="withEffect">
                                  <p:stCondLst>
                                    <p:cond delay="0"/>
                                  </p:stCondLst>
                                  <p:childTnLst>
                                    <p:anim calcmode="discrete" valueType="str">
                                      <p:cBhvr>
                                        <p:cTn id="41" dur="500" fill="hold"/>
                                        <p:tgtEl>
                                          <p:spTgt spid="136207"/>
                                        </p:tgtEl>
                                        <p:attrNameLst>
                                          <p:attrName>style.visibility</p:attrName>
                                        </p:attrNameLst>
                                      </p:cBhvr>
                                      <p:tavLst>
                                        <p:tav tm="0">
                                          <p:val>
                                            <p:strVal val="hidden"/>
                                          </p:val>
                                        </p:tav>
                                        <p:tav tm="50000">
                                          <p:val>
                                            <p:strVal val="visible"/>
                                          </p:val>
                                        </p:tav>
                                      </p:tavLst>
                                    </p:anim>
                                  </p:childTnLst>
                                </p:cTn>
                              </p:par>
                            </p:childTnLst>
                          </p:cTn>
                        </p:par>
                        <p:par>
                          <p:cTn id="42" fill="hold" nodeType="afterGroup">
                            <p:stCondLst>
                              <p:cond delay="2500"/>
                            </p:stCondLst>
                            <p:childTnLst>
                              <p:par>
                                <p:cTn id="43" presetID="1" presetClass="entr" presetSubtype="0" fill="hold" grpId="0" nodeType="afterEffect">
                                  <p:stCondLst>
                                    <p:cond delay="0"/>
                                  </p:stCondLst>
                                  <p:childTnLst>
                                    <p:set>
                                      <p:cBhvr>
                                        <p:cTn id="44" dur="1" fill="hold">
                                          <p:stCondLst>
                                            <p:cond delay="0"/>
                                          </p:stCondLst>
                                        </p:cTn>
                                        <p:tgtEl>
                                          <p:spTgt spid="1362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2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up)">
                                      <p:cBhvr>
                                        <p:cTn id="5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3" grpId="0"/>
      <p:bldP spid="136204" grpId="0"/>
      <p:bldP spid="136206" grpId="0" animBg="1"/>
      <p:bldP spid="136206" grpId="1" animBg="1"/>
      <p:bldP spid="136206" grpId="2" animBg="1"/>
      <p:bldP spid="136207" grpId="0" animBg="1"/>
      <p:bldP spid="136207" grpId="1" animBg="1"/>
      <p:bldP spid="136208" grpId="0" animBg="1"/>
      <p:bldP spid="136209" grpId="0" animBg="1"/>
      <p:bldP spid="136211" grpId="0"/>
      <p:bldP spid="136212" grpId="0"/>
      <p:bldP spid="136213" grpId="0"/>
      <p:bldP spid="136214" grpId="0"/>
      <p:bldP spid="136215" grpId="0" animBg="1"/>
      <p:bldP spid="136216" grpId="0"/>
      <p:bldP spid="136217" grpId="0" animBg="1"/>
      <p:bldP spid="136217" grpId="1"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2320526"/>
            <a:ext cx="4996304" cy="4348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1524000" y="116632"/>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800" dirty="0">
                <a:solidFill>
                  <a:srgbClr val="FF0000"/>
                </a:solidFill>
              </a:rPr>
              <a:t>Time of Arrival (TOA) ranging</a:t>
            </a:r>
          </a:p>
        </p:txBody>
      </p:sp>
      <p:sp>
        <p:nvSpPr>
          <p:cNvPr id="4" name="TextBox 3"/>
          <p:cNvSpPr txBox="1"/>
          <p:nvPr/>
        </p:nvSpPr>
        <p:spPr>
          <a:xfrm>
            <a:off x="1966692" y="1412776"/>
            <a:ext cx="3019416" cy="707886"/>
          </a:xfrm>
          <a:prstGeom prst="rect">
            <a:avLst/>
          </a:prstGeom>
          <a:noFill/>
        </p:spPr>
        <p:txBody>
          <a:bodyPr wrap="none" rtlCol="0">
            <a:spAutoFit/>
          </a:bodyPr>
          <a:lstStyle/>
          <a:p>
            <a:r>
              <a:rPr lang="en-US" sz="2000" dirty="0"/>
              <a:t>Example: </a:t>
            </a:r>
            <a:br>
              <a:rPr lang="en-US" sz="2000" dirty="0"/>
            </a:br>
            <a:r>
              <a:rPr lang="en-US" sz="2000" dirty="0"/>
              <a:t>A simple 2-D measurement</a:t>
            </a:r>
            <a:endParaRPr lang="en-SG" sz="2000" dirty="0"/>
          </a:p>
        </p:txBody>
      </p:sp>
      <p:sp>
        <p:nvSpPr>
          <p:cNvPr id="6" name="TextBox 5"/>
          <p:cNvSpPr txBox="1"/>
          <p:nvPr/>
        </p:nvSpPr>
        <p:spPr>
          <a:xfrm>
            <a:off x="6996608" y="1663080"/>
            <a:ext cx="3491880" cy="1791260"/>
          </a:xfrm>
          <a:prstGeom prst="rect">
            <a:avLst/>
          </a:prstGeom>
          <a:noFill/>
          <a:ln w="12700">
            <a:solidFill>
              <a:srgbClr val="FF0000"/>
            </a:solidFill>
          </a:ln>
        </p:spPr>
        <p:txBody>
          <a:bodyPr wrap="square" rtlCol="0">
            <a:spAutoFit/>
          </a:bodyPr>
          <a:lstStyle/>
          <a:p>
            <a:pPr algn="ctr">
              <a:lnSpc>
                <a:spcPct val="120000"/>
              </a:lnSpc>
              <a:spcBef>
                <a:spcPts val="1200"/>
              </a:spcBef>
            </a:pPr>
            <a:r>
              <a:rPr lang="en-US" sz="3200" b="1">
                <a:solidFill>
                  <a:srgbClr val="FF0000"/>
                </a:solidFill>
              </a:rPr>
              <a:t>TOA ranging</a:t>
            </a:r>
            <a:br>
              <a:rPr lang="en-US" sz="2000"/>
            </a:br>
            <a:r>
              <a:rPr lang="en-US" sz="2000"/>
              <a:t>Measuring the time it </a:t>
            </a:r>
            <a:r>
              <a:rPr lang="en-US" sz="2000" dirty="0"/>
              <a:t>takes from </a:t>
            </a:r>
            <a:r>
              <a:rPr lang="en-US" sz="2000"/>
              <a:t>the signal </a:t>
            </a:r>
            <a:r>
              <a:rPr lang="en-US" sz="2000" dirty="0"/>
              <a:t>source at a </a:t>
            </a:r>
            <a:r>
              <a:rPr lang="en-US" sz="2000"/>
              <a:t>known location </a:t>
            </a:r>
            <a:r>
              <a:rPr lang="en-US" sz="2000" dirty="0"/>
              <a:t>to </a:t>
            </a:r>
            <a:r>
              <a:rPr lang="en-US" sz="2000"/>
              <a:t>the receiver</a:t>
            </a:r>
            <a:endParaRPr lang="en-SG" sz="2000" dirty="0"/>
          </a:p>
        </p:txBody>
      </p:sp>
      <mc:AlternateContent xmlns:mc="http://schemas.openxmlformats.org/markup-compatibility/2006" xmlns:a14="http://schemas.microsoft.com/office/drawing/2010/main">
        <mc:Choice Requires="a14">
          <p:sp>
            <p:nvSpPr>
              <p:cNvPr id="7" name="TextBox 6"/>
              <p:cNvSpPr txBox="1"/>
              <p:nvPr/>
            </p:nvSpPr>
            <p:spPr>
              <a:xfrm>
                <a:off x="7615509" y="3933057"/>
                <a:ext cx="23663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a:rPr>
                        <m:t>𝑹</m:t>
                      </m:r>
                      <m:r>
                        <a:rPr lang="en-US" sz="2400" b="1" i="1" baseline="-25000">
                          <a:latin typeface="Cambria Math"/>
                        </a:rPr>
                        <m:t>𝒊</m:t>
                      </m:r>
                      <m:r>
                        <a:rPr lang="en-US" sz="2400" b="1" i="1">
                          <a:latin typeface="Cambria Math"/>
                        </a:rPr>
                        <m:t>=</m:t>
                      </m:r>
                      <m:r>
                        <a:rPr lang="en-US" sz="2400" b="1" i="1">
                          <a:latin typeface="Cambria Math"/>
                        </a:rPr>
                        <m:t>𝑪</m:t>
                      </m:r>
                      <m:r>
                        <a:rPr lang="en-US" sz="2400" b="1" i="1">
                          <a:latin typeface="Cambria Math"/>
                        </a:rPr>
                        <m:t> (</m:t>
                      </m:r>
                      <m:r>
                        <a:rPr lang="en-US" sz="2400" b="1" i="1">
                          <a:latin typeface="Cambria Math"/>
                        </a:rPr>
                        <m:t>𝒕𝒓</m:t>
                      </m:r>
                      <m:r>
                        <a:rPr lang="en-US" sz="2400" b="1" i="1">
                          <a:latin typeface="Cambria Math"/>
                        </a:rPr>
                        <m:t>−</m:t>
                      </m:r>
                      <m:r>
                        <a:rPr lang="en-US" sz="2400" b="1" i="1">
                          <a:latin typeface="Cambria Math"/>
                        </a:rPr>
                        <m:t>𝒕𝒊</m:t>
                      </m:r>
                      <m:r>
                        <a:rPr lang="en-US" sz="2400" b="1" i="1">
                          <a:latin typeface="Cambria Math"/>
                        </a:rPr>
                        <m:t>)</m:t>
                      </m:r>
                    </m:oMath>
                  </m:oMathPara>
                </a14:m>
                <a:endParaRPr lang="en-SG" sz="24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7615509" y="3933057"/>
                <a:ext cx="2366353" cy="461665"/>
              </a:xfrm>
              <a:prstGeom prst="rect">
                <a:avLst/>
              </a:prstGeom>
              <a:blipFill>
                <a:blip r:embed="rId3"/>
                <a:stretch>
                  <a:fillRect r="-535" b="-18421"/>
                </a:stretch>
              </a:blipFill>
            </p:spPr>
            <p:txBody>
              <a:bodyPr/>
              <a:lstStyle/>
              <a:p>
                <a:r>
                  <a:rPr lang="en-US">
                    <a:noFill/>
                  </a:rPr>
                  <a:t> </a:t>
                </a:r>
              </a:p>
            </p:txBody>
          </p:sp>
        </mc:Fallback>
      </mc:AlternateContent>
      <p:sp>
        <p:nvSpPr>
          <p:cNvPr id="8" name="TextBox 7"/>
          <p:cNvSpPr txBox="1"/>
          <p:nvPr/>
        </p:nvSpPr>
        <p:spPr>
          <a:xfrm>
            <a:off x="4808792" y="6378486"/>
            <a:ext cx="1503232" cy="338554"/>
          </a:xfrm>
          <a:prstGeom prst="rect">
            <a:avLst/>
          </a:prstGeom>
          <a:noFill/>
        </p:spPr>
        <p:txBody>
          <a:bodyPr wrap="none" rtlCol="0">
            <a:spAutoFit/>
          </a:bodyPr>
          <a:lstStyle/>
          <a:p>
            <a:r>
              <a:rPr lang="en-US" sz="1600" b="1" dirty="0">
                <a:solidFill>
                  <a:srgbClr val="FF0000"/>
                </a:solidFill>
              </a:rPr>
              <a:t>V ~ 3 × 10</a:t>
            </a:r>
            <a:r>
              <a:rPr lang="en-US" sz="1600" b="1" baseline="30000" dirty="0">
                <a:solidFill>
                  <a:srgbClr val="FF0000"/>
                </a:solidFill>
              </a:rPr>
              <a:t>8</a:t>
            </a:r>
            <a:r>
              <a:rPr lang="en-US" sz="1600" b="1" dirty="0">
                <a:solidFill>
                  <a:srgbClr val="FF0000"/>
                </a:solidFill>
              </a:rPr>
              <a:t> m/s </a:t>
            </a:r>
            <a:endParaRPr lang="en-SG" sz="1600" b="1" dirty="0">
              <a:solidFill>
                <a:srgbClr val="FF0000"/>
              </a:solidFill>
            </a:endParaRPr>
          </a:p>
        </p:txBody>
      </p:sp>
    </p:spTree>
    <p:extLst>
      <p:ext uri="{BB962C8B-B14F-4D97-AF65-F5344CB8AC3E}">
        <p14:creationId xmlns:p14="http://schemas.microsoft.com/office/powerpoint/2010/main" val="3409769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692" y="3140968"/>
            <a:ext cx="4301742" cy="3240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1524000" y="116632"/>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800" dirty="0">
                <a:solidFill>
                  <a:srgbClr val="FF0000"/>
                </a:solidFill>
              </a:rPr>
              <a:t>Time of Arrival (TOA) ranging</a:t>
            </a:r>
          </a:p>
        </p:txBody>
      </p:sp>
      <p:sp>
        <p:nvSpPr>
          <p:cNvPr id="8" name="TextBox 7"/>
          <p:cNvSpPr txBox="1"/>
          <p:nvPr/>
        </p:nvSpPr>
        <p:spPr>
          <a:xfrm>
            <a:off x="4808792" y="6378486"/>
            <a:ext cx="1503232" cy="338554"/>
          </a:xfrm>
          <a:prstGeom prst="rect">
            <a:avLst/>
          </a:prstGeom>
          <a:noFill/>
        </p:spPr>
        <p:txBody>
          <a:bodyPr wrap="none" rtlCol="0">
            <a:spAutoFit/>
          </a:bodyPr>
          <a:lstStyle/>
          <a:p>
            <a:r>
              <a:rPr lang="en-US" sz="1600" b="1" dirty="0">
                <a:solidFill>
                  <a:srgbClr val="FF0000"/>
                </a:solidFill>
              </a:rPr>
              <a:t>V ~ 3 × 10</a:t>
            </a:r>
            <a:r>
              <a:rPr lang="en-US" sz="1600" b="1" baseline="30000" dirty="0">
                <a:solidFill>
                  <a:srgbClr val="FF0000"/>
                </a:solidFill>
              </a:rPr>
              <a:t>8</a:t>
            </a:r>
            <a:r>
              <a:rPr lang="en-US" sz="1600" b="1" dirty="0">
                <a:solidFill>
                  <a:srgbClr val="FF0000"/>
                </a:solidFill>
              </a:rPr>
              <a:t> m/s </a:t>
            </a:r>
            <a:endParaRPr lang="en-SG" sz="1600" b="1" dirty="0">
              <a:solidFill>
                <a:srgbClr val="FF0000"/>
              </a:solidFill>
            </a:endParaRPr>
          </a:p>
        </p:txBody>
      </p:sp>
      <p:sp>
        <p:nvSpPr>
          <p:cNvPr id="13" name="Shape 170"/>
          <p:cNvSpPr/>
          <p:nvPr/>
        </p:nvSpPr>
        <p:spPr>
          <a:xfrm>
            <a:off x="1983351" y="1918975"/>
            <a:ext cx="3033272" cy="564574"/>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defRPr b="1">
                <a:latin typeface="Helvetica"/>
                <a:ea typeface="Helvetica"/>
                <a:cs typeface="Helvetica"/>
                <a:sym typeface="Helvetica"/>
              </a:defRPr>
            </a:lvl1pPr>
          </a:lstStyle>
          <a:p>
            <a:pPr algn="ctr"/>
            <a:r>
              <a:rPr sz="1600" b="0"/>
              <a:t>With 1 satellite</a:t>
            </a:r>
            <a:r>
              <a:rPr sz="1600" b="0" dirty="0"/>
              <a:t>, we only know how far away we are </a:t>
            </a:r>
            <a:r>
              <a:rPr sz="1600" b="0"/>
              <a:t>from it</a:t>
            </a:r>
            <a:endParaRPr sz="1600" b="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160746-BC85-2B40-95DB-50AC05C0D306}"/>
                  </a:ext>
                </a:extLst>
              </p:cNvPr>
              <p:cNvSpPr txBox="1"/>
              <p:nvPr/>
            </p:nvSpPr>
            <p:spPr>
              <a:xfrm>
                <a:off x="7615508" y="1340769"/>
                <a:ext cx="22749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a:rPr>
                        <m:t>𝑹</m:t>
                      </m:r>
                      <m:r>
                        <a:rPr lang="en-US" sz="2400" b="1" i="1" baseline="-25000">
                          <a:latin typeface="Cambria Math"/>
                        </a:rPr>
                        <m:t>𝒊</m:t>
                      </m:r>
                      <m:r>
                        <a:rPr lang="en-US" sz="2400" b="1" i="1">
                          <a:latin typeface="Cambria Math"/>
                        </a:rPr>
                        <m:t>=</m:t>
                      </m:r>
                      <m:r>
                        <a:rPr lang="en-US" sz="2400" b="1" i="1">
                          <a:latin typeface="Cambria Math"/>
                        </a:rPr>
                        <m:t>𝑪</m:t>
                      </m:r>
                      <m:r>
                        <a:rPr lang="en-US" sz="2400" b="1" i="1">
                          <a:latin typeface="Cambria Math"/>
                        </a:rPr>
                        <m:t> (</m:t>
                      </m:r>
                      <m:r>
                        <a:rPr lang="en-US" sz="2400" b="1" i="1">
                          <a:latin typeface="Cambria Math" panose="02040503050406030204" pitchFamily="18" charset="0"/>
                        </a:rPr>
                        <m:t>𝒕</m:t>
                      </m:r>
                      <m:r>
                        <a:rPr lang="en-US" sz="2400" b="1" i="1" baseline="-25000">
                          <a:latin typeface="Cambria Math" panose="02040503050406030204" pitchFamily="18" charset="0"/>
                        </a:rPr>
                        <m:t>𝒓</m:t>
                      </m:r>
                      <m:r>
                        <a:rPr lang="en-US" sz="2400" b="1" i="1">
                          <a:latin typeface="Cambria Math"/>
                        </a:rPr>
                        <m:t>−</m:t>
                      </m:r>
                      <m:r>
                        <a:rPr lang="en-US" sz="2400" b="1" i="1">
                          <a:latin typeface="Cambria Math" panose="02040503050406030204" pitchFamily="18" charset="0"/>
                        </a:rPr>
                        <m:t>𝒕</m:t>
                      </m:r>
                      <m:r>
                        <a:rPr lang="en-US" sz="2400" b="1" i="1" baseline="-25000">
                          <a:latin typeface="Cambria Math"/>
                        </a:rPr>
                        <m:t>𝒊</m:t>
                      </m:r>
                      <m:r>
                        <a:rPr lang="en-US" sz="2400" b="1" i="1">
                          <a:latin typeface="Cambria Math"/>
                        </a:rPr>
                        <m:t>)</m:t>
                      </m:r>
                    </m:oMath>
                  </m:oMathPara>
                </a14:m>
                <a:endParaRPr lang="en-SG" sz="2400" b="1" dirty="0"/>
              </a:p>
            </p:txBody>
          </p:sp>
        </mc:Choice>
        <mc:Fallback xmlns="">
          <p:sp>
            <p:nvSpPr>
              <p:cNvPr id="9" name="TextBox 8">
                <a:extLst>
                  <a:ext uri="{FF2B5EF4-FFF2-40B4-BE49-F238E27FC236}">
                    <a16:creationId xmlns:a16="http://schemas.microsoft.com/office/drawing/2014/main" id="{0C160746-BC85-2B40-95DB-50AC05C0D306}"/>
                  </a:ext>
                </a:extLst>
              </p:cNvPr>
              <p:cNvSpPr txBox="1">
                <a:spLocks noRot="1" noChangeAspect="1" noMove="1" noResize="1" noEditPoints="1" noAdjustHandles="1" noChangeArrowheads="1" noChangeShapeType="1" noTextEdit="1"/>
              </p:cNvSpPr>
              <p:nvPr/>
            </p:nvSpPr>
            <p:spPr>
              <a:xfrm>
                <a:off x="7615508" y="1340769"/>
                <a:ext cx="2274982" cy="461665"/>
              </a:xfrm>
              <a:prstGeom prst="rect">
                <a:avLst/>
              </a:prstGeom>
              <a:blipFill>
                <a:blip r:embed="rId3"/>
                <a:stretch>
                  <a:fillRect r="-556"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26B6E2-60BE-3C4E-9E8C-47D172DAB18D}"/>
                  </a:ext>
                </a:extLst>
              </p:cNvPr>
              <p:cNvSpPr txBox="1"/>
              <p:nvPr/>
            </p:nvSpPr>
            <p:spPr>
              <a:xfrm>
                <a:off x="5720760" y="2052908"/>
                <a:ext cx="4317207" cy="656013"/>
              </a:xfrm>
              <a:prstGeom prst="rect">
                <a:avLst/>
              </a:prstGeom>
              <a:noFill/>
            </p:spPr>
            <p:txBody>
              <a:bodyPr wrap="none" rtlCol="0">
                <a:spAutoFit/>
              </a:bodyPr>
              <a:lstStyle>
                <a:defPPr>
                  <a:defRPr lang="en-US"/>
                </a:defPPr>
                <a:lvl1pPr>
                  <a:defRPr sz="2400" b="1" i="1">
                    <a:latin typeface="Cambria Math"/>
                  </a:defRPr>
                </a:lvl1pPr>
              </a:lstStyle>
              <a:p>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𝑹</m:t>
                      </m:r>
                      <m:r>
                        <a:rPr lang="en-US" sz="1800" baseline="-25000">
                          <a:latin typeface="Cambria Math" panose="02040503050406030204" pitchFamily="18" charset="0"/>
                        </a:rPr>
                        <m:t>𝒊</m:t>
                      </m:r>
                      <m:r>
                        <a:rPr lang="en-US" sz="1800">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a:latin typeface="Cambria Math" panose="02040503050406030204" pitchFamily="18" charset="0"/>
                            </a:rPr>
                            <m:t>(</m:t>
                          </m:r>
                          <m:r>
                            <a:rPr lang="en-US" sz="1800">
                              <a:latin typeface="Cambria Math" panose="02040503050406030204" pitchFamily="18" charset="0"/>
                            </a:rPr>
                            <m:t>𝑿𝒊</m:t>
                          </m:r>
                          <m:r>
                            <a:rPr lang="en-US" sz="1800">
                              <a:latin typeface="Cambria Math" panose="02040503050406030204" pitchFamily="18" charset="0"/>
                            </a:rPr>
                            <m:t>−</m:t>
                          </m:r>
                          <m:r>
                            <a:rPr lang="en-US" sz="1800">
                              <a:latin typeface="Cambria Math" panose="02040503050406030204" pitchFamily="18" charset="0"/>
                            </a:rPr>
                            <m:t>𝑿</m:t>
                          </m:r>
                          <m:r>
                            <a:rPr lang="en-US" sz="1800">
                              <a:latin typeface="Cambria Math" panose="02040503050406030204" pitchFamily="18" charset="0"/>
                            </a:rPr>
                            <m:t>)</m:t>
                          </m:r>
                          <m:r>
                            <a:rPr lang="en-US" sz="1800" baseline="30000">
                              <a:latin typeface="Cambria Math" panose="02040503050406030204" pitchFamily="18" charset="0"/>
                            </a:rPr>
                            <m:t>𝟐</m:t>
                          </m:r>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m:t>
                              </m:r>
                              <m:r>
                                <a:rPr lang="en-US" sz="1800">
                                  <a:latin typeface="Cambria Math" panose="02040503050406030204" pitchFamily="18" charset="0"/>
                                </a:rPr>
                                <m:t>𝒀𝒊</m:t>
                              </m:r>
                              <m:r>
                                <a:rPr lang="en-US" sz="1800">
                                  <a:latin typeface="Cambria Math" panose="02040503050406030204" pitchFamily="18" charset="0"/>
                                </a:rPr>
                                <m:t>−</m:t>
                              </m:r>
                              <m:r>
                                <a:rPr lang="en-US" sz="1800">
                                  <a:latin typeface="Cambria Math" panose="02040503050406030204" pitchFamily="18" charset="0"/>
                                </a:rPr>
                                <m:t>𝒀</m:t>
                              </m:r>
                              <m:r>
                                <a:rPr lang="en-US" sz="1800">
                                  <a:latin typeface="Cambria Math" panose="02040503050406030204" pitchFamily="18" charset="0"/>
                                </a:rPr>
                                <m:t>)</m:t>
                              </m:r>
                            </m:e>
                            <m:sup>
                              <m:r>
                                <a:rPr lang="en-US" sz="1800">
                                  <a:latin typeface="Cambria Math" panose="02040503050406030204" pitchFamily="18" charset="0"/>
                                </a:rPr>
                                <m:t>𝟐</m:t>
                              </m:r>
                            </m:sup>
                          </m:sSup>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m:t>
                              </m:r>
                              <m:r>
                                <a:rPr lang="en-US" sz="1800">
                                  <a:latin typeface="Cambria Math" panose="02040503050406030204" pitchFamily="18" charset="0"/>
                                </a:rPr>
                                <m:t>𝒁𝒊</m:t>
                              </m:r>
                              <m:r>
                                <a:rPr lang="en-US" sz="1800">
                                  <a:latin typeface="Cambria Math" panose="02040503050406030204" pitchFamily="18" charset="0"/>
                                </a:rPr>
                                <m:t>−</m:t>
                              </m:r>
                              <m:r>
                                <a:rPr lang="en-US" sz="1800">
                                  <a:latin typeface="Cambria Math" panose="02040503050406030204" pitchFamily="18" charset="0"/>
                                </a:rPr>
                                <m:t>𝒁</m:t>
                              </m:r>
                              <m:r>
                                <a:rPr lang="en-US" sz="1800">
                                  <a:latin typeface="Cambria Math" panose="02040503050406030204" pitchFamily="18" charset="0"/>
                                </a:rPr>
                                <m:t>)</m:t>
                              </m:r>
                            </m:e>
                            <m:sup>
                              <m:r>
                                <a:rPr lang="en-US" sz="1800">
                                  <a:latin typeface="Cambria Math" panose="02040503050406030204" pitchFamily="18" charset="0"/>
                                </a:rPr>
                                <m:t>𝟐</m:t>
                              </m:r>
                            </m:sup>
                          </m:sSup>
                        </m:e>
                      </m:rad>
                    </m:oMath>
                  </m:oMathPara>
                </a14:m>
                <a:endParaRPr lang="en-SG" sz="1800" dirty="0"/>
              </a:p>
            </p:txBody>
          </p:sp>
        </mc:Choice>
        <mc:Fallback xmlns="">
          <p:sp>
            <p:nvSpPr>
              <p:cNvPr id="10" name="TextBox 9">
                <a:extLst>
                  <a:ext uri="{FF2B5EF4-FFF2-40B4-BE49-F238E27FC236}">
                    <a16:creationId xmlns:a16="http://schemas.microsoft.com/office/drawing/2014/main" id="{6926B6E2-60BE-3C4E-9E8C-47D172DAB18D}"/>
                  </a:ext>
                </a:extLst>
              </p:cNvPr>
              <p:cNvSpPr txBox="1">
                <a:spLocks noRot="1" noChangeAspect="1" noMove="1" noResize="1" noEditPoints="1" noAdjustHandles="1" noChangeArrowheads="1" noChangeShapeType="1" noTextEdit="1"/>
              </p:cNvSpPr>
              <p:nvPr/>
            </p:nvSpPr>
            <p:spPr>
              <a:xfrm>
                <a:off x="5720760" y="2052908"/>
                <a:ext cx="4317207" cy="65601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80534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692" y="3140968"/>
            <a:ext cx="4298988" cy="3240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1524000" y="116632"/>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800" dirty="0">
                <a:solidFill>
                  <a:srgbClr val="FF0000"/>
                </a:solidFill>
              </a:rPr>
              <a:t>Time of Arrival (TOA) ranging</a:t>
            </a:r>
          </a:p>
        </p:txBody>
      </p:sp>
      <p:sp>
        <p:nvSpPr>
          <p:cNvPr id="8" name="TextBox 7"/>
          <p:cNvSpPr txBox="1"/>
          <p:nvPr/>
        </p:nvSpPr>
        <p:spPr>
          <a:xfrm>
            <a:off x="4808792" y="6378486"/>
            <a:ext cx="1503232" cy="338554"/>
          </a:xfrm>
          <a:prstGeom prst="rect">
            <a:avLst/>
          </a:prstGeom>
          <a:noFill/>
        </p:spPr>
        <p:txBody>
          <a:bodyPr wrap="none" rtlCol="0">
            <a:spAutoFit/>
          </a:bodyPr>
          <a:lstStyle/>
          <a:p>
            <a:r>
              <a:rPr lang="en-US" sz="1600" b="1" dirty="0">
                <a:solidFill>
                  <a:srgbClr val="FF0000"/>
                </a:solidFill>
              </a:rPr>
              <a:t>V ~ 3 × 10</a:t>
            </a:r>
            <a:r>
              <a:rPr lang="en-US" sz="1600" b="1" baseline="30000" dirty="0">
                <a:solidFill>
                  <a:srgbClr val="FF0000"/>
                </a:solidFill>
              </a:rPr>
              <a:t>8</a:t>
            </a:r>
            <a:r>
              <a:rPr lang="en-US" sz="1600" b="1" dirty="0">
                <a:solidFill>
                  <a:srgbClr val="FF0000"/>
                </a:solidFill>
              </a:rPr>
              <a:t> m/s </a:t>
            </a:r>
            <a:endParaRPr lang="en-SG" sz="1600" b="1" dirty="0">
              <a:solidFill>
                <a:srgbClr val="FF0000"/>
              </a:solidFill>
            </a:endParaRPr>
          </a:p>
        </p:txBody>
      </p:sp>
      <mc:AlternateContent xmlns:mc="http://schemas.openxmlformats.org/markup-compatibility/2006" xmlns:a14="http://schemas.microsoft.com/office/drawing/2010/main">
        <mc:Choice Requires="a14">
          <p:sp>
            <p:nvSpPr>
              <p:cNvPr id="12" name="TextBox 11"/>
              <p:cNvSpPr txBox="1"/>
              <p:nvPr/>
            </p:nvSpPr>
            <p:spPr>
              <a:xfrm>
                <a:off x="7615508" y="1340769"/>
                <a:ext cx="22749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a:rPr>
                        <m:t>𝑹</m:t>
                      </m:r>
                      <m:r>
                        <a:rPr lang="en-US" sz="2400" b="1" i="1" baseline="-25000">
                          <a:latin typeface="Cambria Math"/>
                        </a:rPr>
                        <m:t>𝒊</m:t>
                      </m:r>
                      <m:r>
                        <a:rPr lang="en-US" sz="2400" b="1" i="1">
                          <a:latin typeface="Cambria Math"/>
                        </a:rPr>
                        <m:t>=</m:t>
                      </m:r>
                      <m:r>
                        <a:rPr lang="en-US" sz="2400" b="1" i="1">
                          <a:latin typeface="Cambria Math"/>
                        </a:rPr>
                        <m:t>𝑪</m:t>
                      </m:r>
                      <m:r>
                        <a:rPr lang="en-US" sz="2400" b="1" i="1">
                          <a:latin typeface="Cambria Math"/>
                        </a:rPr>
                        <m:t> (</m:t>
                      </m:r>
                      <m:r>
                        <a:rPr lang="en-US" sz="2400" b="1" i="1">
                          <a:latin typeface="Cambria Math" panose="02040503050406030204" pitchFamily="18" charset="0"/>
                        </a:rPr>
                        <m:t>𝒕</m:t>
                      </m:r>
                      <m:r>
                        <a:rPr lang="en-US" sz="2400" b="1" i="1" baseline="-25000">
                          <a:latin typeface="Cambria Math" panose="02040503050406030204" pitchFamily="18" charset="0"/>
                        </a:rPr>
                        <m:t>𝒓</m:t>
                      </m:r>
                      <m:r>
                        <a:rPr lang="en-US" sz="2400" b="1" i="1">
                          <a:latin typeface="Cambria Math"/>
                        </a:rPr>
                        <m:t>−</m:t>
                      </m:r>
                      <m:r>
                        <a:rPr lang="en-US" sz="2400" b="1" i="1">
                          <a:latin typeface="Cambria Math" panose="02040503050406030204" pitchFamily="18" charset="0"/>
                        </a:rPr>
                        <m:t>𝒕</m:t>
                      </m:r>
                      <m:r>
                        <a:rPr lang="en-US" sz="2400" b="1" i="1" baseline="-25000">
                          <a:latin typeface="Cambria Math"/>
                        </a:rPr>
                        <m:t>𝒊</m:t>
                      </m:r>
                      <m:r>
                        <a:rPr lang="en-US" sz="2400" b="1" i="1">
                          <a:latin typeface="Cambria Math"/>
                        </a:rPr>
                        <m:t>)</m:t>
                      </m:r>
                    </m:oMath>
                  </m:oMathPara>
                </a14:m>
                <a:endParaRPr lang="en-SG" sz="24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7615508" y="1340769"/>
                <a:ext cx="2274982" cy="461665"/>
              </a:xfrm>
              <a:prstGeom prst="rect">
                <a:avLst/>
              </a:prstGeom>
              <a:blipFill>
                <a:blip r:embed="rId3"/>
                <a:stretch>
                  <a:fillRect r="-556"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720760" y="2052908"/>
                <a:ext cx="4317207" cy="656013"/>
              </a:xfrm>
              <a:prstGeom prst="rect">
                <a:avLst/>
              </a:prstGeom>
              <a:noFill/>
            </p:spPr>
            <p:txBody>
              <a:bodyPr wrap="none" rtlCol="0">
                <a:spAutoFit/>
              </a:bodyPr>
              <a:lstStyle>
                <a:defPPr>
                  <a:defRPr lang="en-US"/>
                </a:defPPr>
                <a:lvl1pPr>
                  <a:defRPr sz="2400" b="1" i="1">
                    <a:latin typeface="Cambria Math"/>
                  </a:defRPr>
                </a:lvl1pPr>
              </a:lstStyle>
              <a:p>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𝑹</m:t>
                      </m:r>
                      <m:r>
                        <a:rPr lang="en-US" sz="1800" baseline="-25000">
                          <a:latin typeface="Cambria Math" panose="02040503050406030204" pitchFamily="18" charset="0"/>
                        </a:rPr>
                        <m:t>𝒊</m:t>
                      </m:r>
                      <m:r>
                        <a:rPr lang="en-US" sz="1800">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a:latin typeface="Cambria Math" panose="02040503050406030204" pitchFamily="18" charset="0"/>
                            </a:rPr>
                            <m:t>(</m:t>
                          </m:r>
                          <m:r>
                            <a:rPr lang="en-US" sz="1800">
                              <a:latin typeface="Cambria Math" panose="02040503050406030204" pitchFamily="18" charset="0"/>
                            </a:rPr>
                            <m:t>𝑿𝒊</m:t>
                          </m:r>
                          <m:r>
                            <a:rPr lang="en-US" sz="1800">
                              <a:latin typeface="Cambria Math" panose="02040503050406030204" pitchFamily="18" charset="0"/>
                            </a:rPr>
                            <m:t>−</m:t>
                          </m:r>
                          <m:r>
                            <a:rPr lang="en-US" sz="1800">
                              <a:latin typeface="Cambria Math" panose="02040503050406030204" pitchFamily="18" charset="0"/>
                            </a:rPr>
                            <m:t>𝑿</m:t>
                          </m:r>
                          <m:r>
                            <a:rPr lang="en-US" sz="1800">
                              <a:latin typeface="Cambria Math" panose="02040503050406030204" pitchFamily="18" charset="0"/>
                            </a:rPr>
                            <m:t>)</m:t>
                          </m:r>
                          <m:r>
                            <a:rPr lang="en-US" sz="1800" baseline="30000">
                              <a:latin typeface="Cambria Math" panose="02040503050406030204" pitchFamily="18" charset="0"/>
                            </a:rPr>
                            <m:t>𝟐</m:t>
                          </m:r>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m:t>
                              </m:r>
                              <m:r>
                                <a:rPr lang="en-US" sz="1800">
                                  <a:latin typeface="Cambria Math" panose="02040503050406030204" pitchFamily="18" charset="0"/>
                                </a:rPr>
                                <m:t>𝒀𝒊</m:t>
                              </m:r>
                              <m:r>
                                <a:rPr lang="en-US" sz="1800">
                                  <a:latin typeface="Cambria Math" panose="02040503050406030204" pitchFamily="18" charset="0"/>
                                </a:rPr>
                                <m:t>−</m:t>
                              </m:r>
                              <m:r>
                                <a:rPr lang="en-US" sz="1800">
                                  <a:latin typeface="Cambria Math" panose="02040503050406030204" pitchFamily="18" charset="0"/>
                                </a:rPr>
                                <m:t>𝒀</m:t>
                              </m:r>
                              <m:r>
                                <a:rPr lang="en-US" sz="1800">
                                  <a:latin typeface="Cambria Math" panose="02040503050406030204" pitchFamily="18" charset="0"/>
                                </a:rPr>
                                <m:t>)</m:t>
                              </m:r>
                            </m:e>
                            <m:sup>
                              <m:r>
                                <a:rPr lang="en-US" sz="1800">
                                  <a:latin typeface="Cambria Math" panose="02040503050406030204" pitchFamily="18" charset="0"/>
                                </a:rPr>
                                <m:t>𝟐</m:t>
                              </m:r>
                            </m:sup>
                          </m:sSup>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m:t>
                              </m:r>
                              <m:r>
                                <a:rPr lang="en-US" sz="1800">
                                  <a:latin typeface="Cambria Math" panose="02040503050406030204" pitchFamily="18" charset="0"/>
                                </a:rPr>
                                <m:t>𝒁𝒊</m:t>
                              </m:r>
                              <m:r>
                                <a:rPr lang="en-US" sz="1800">
                                  <a:latin typeface="Cambria Math" panose="02040503050406030204" pitchFamily="18" charset="0"/>
                                </a:rPr>
                                <m:t>−</m:t>
                              </m:r>
                              <m:r>
                                <a:rPr lang="en-US" sz="1800">
                                  <a:latin typeface="Cambria Math" panose="02040503050406030204" pitchFamily="18" charset="0"/>
                                </a:rPr>
                                <m:t>𝒁</m:t>
                              </m:r>
                              <m:r>
                                <a:rPr lang="en-US" sz="1800">
                                  <a:latin typeface="Cambria Math" panose="02040503050406030204" pitchFamily="18" charset="0"/>
                                </a:rPr>
                                <m:t>)</m:t>
                              </m:r>
                            </m:e>
                            <m:sup>
                              <m:r>
                                <a:rPr lang="en-US" sz="1800">
                                  <a:latin typeface="Cambria Math" panose="02040503050406030204" pitchFamily="18" charset="0"/>
                                </a:rPr>
                                <m:t>𝟐</m:t>
                              </m:r>
                            </m:sup>
                          </m:sSup>
                        </m:e>
                      </m:rad>
                    </m:oMath>
                  </m:oMathPara>
                </a14:m>
                <a:endParaRPr lang="en-SG" sz="1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720760" y="2052908"/>
                <a:ext cx="4317207" cy="656013"/>
              </a:xfrm>
              <a:prstGeom prst="rect">
                <a:avLst/>
              </a:prstGeom>
              <a:blipFill>
                <a:blip r:embed="rId4"/>
                <a:stretch>
                  <a:fillRect/>
                </a:stretch>
              </a:blipFill>
            </p:spPr>
            <p:txBody>
              <a:bodyPr/>
              <a:lstStyle/>
              <a:p>
                <a:r>
                  <a:rPr lang="en-US">
                    <a:noFill/>
                  </a:rPr>
                  <a:t> </a:t>
                </a:r>
              </a:p>
            </p:txBody>
          </p:sp>
        </mc:Fallback>
      </mc:AlternateContent>
      <p:sp>
        <p:nvSpPr>
          <p:cNvPr id="14" name="Shape 201"/>
          <p:cNvSpPr/>
          <p:nvPr/>
        </p:nvSpPr>
        <p:spPr>
          <a:xfrm>
            <a:off x="1955924" y="1928322"/>
            <a:ext cx="3203972" cy="564574"/>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p>
            <a:pPr algn="ctr"/>
            <a:r>
              <a:rPr sz="1600">
                <a:latin typeface="Helvetica"/>
                <a:ea typeface="Helvetica"/>
                <a:cs typeface="Helvetica"/>
              </a:rPr>
              <a:t>With 2 satellites</a:t>
            </a:r>
            <a:r>
              <a:rPr sz="1600" dirty="0">
                <a:latin typeface="Helvetica"/>
                <a:ea typeface="Helvetica"/>
                <a:cs typeface="Helvetica"/>
              </a:rPr>
              <a:t>, </a:t>
            </a:r>
            <a:r>
              <a:rPr sz="1600">
                <a:latin typeface="Helvetica"/>
                <a:ea typeface="Helvetica"/>
                <a:cs typeface="Helvetica"/>
              </a:rPr>
              <a:t>we still </a:t>
            </a:r>
            <a:r>
              <a:rPr sz="1600" dirty="0">
                <a:latin typeface="Helvetica"/>
                <a:ea typeface="Helvetica"/>
                <a:cs typeface="Helvetica"/>
              </a:rPr>
              <a:t>have </a:t>
            </a:r>
            <a:r>
              <a:rPr lang="en-US" sz="1600">
                <a:latin typeface="Helvetica"/>
                <a:ea typeface="Helvetica"/>
                <a:cs typeface="Helvetica"/>
              </a:rPr>
              <a:t>a circle </a:t>
            </a:r>
            <a:r>
              <a:rPr lang="en-US" sz="1600" dirty="0">
                <a:latin typeface="Helvetica"/>
                <a:ea typeface="Helvetica"/>
                <a:cs typeface="Helvetica"/>
              </a:rPr>
              <a:t>of </a:t>
            </a:r>
            <a:r>
              <a:rPr sz="1600">
                <a:latin typeface="Helvetica"/>
                <a:ea typeface="Helvetica"/>
                <a:cs typeface="Helvetica"/>
              </a:rPr>
              <a:t>several possible locations</a:t>
            </a:r>
            <a:endParaRPr sz="1600" dirty="0">
              <a:latin typeface="Helvetica"/>
              <a:ea typeface="Helvetica"/>
              <a:cs typeface="Helvetica"/>
            </a:endParaRPr>
          </a:p>
        </p:txBody>
      </p:sp>
    </p:spTree>
    <p:extLst>
      <p:ext uri="{BB962C8B-B14F-4D97-AF65-F5344CB8AC3E}">
        <p14:creationId xmlns:p14="http://schemas.microsoft.com/office/powerpoint/2010/main" val="45146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692" y="3140968"/>
            <a:ext cx="4290584" cy="3240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1524000" y="116632"/>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800" dirty="0">
                <a:solidFill>
                  <a:srgbClr val="FF0000"/>
                </a:solidFill>
              </a:rPr>
              <a:t>Time of Arrival (TOA) ranging</a:t>
            </a:r>
          </a:p>
        </p:txBody>
      </p:sp>
      <p:sp>
        <p:nvSpPr>
          <p:cNvPr id="8" name="TextBox 7"/>
          <p:cNvSpPr txBox="1"/>
          <p:nvPr/>
        </p:nvSpPr>
        <p:spPr>
          <a:xfrm>
            <a:off x="4808792" y="6378486"/>
            <a:ext cx="1503232" cy="338554"/>
          </a:xfrm>
          <a:prstGeom prst="rect">
            <a:avLst/>
          </a:prstGeom>
          <a:noFill/>
        </p:spPr>
        <p:txBody>
          <a:bodyPr wrap="none" rtlCol="0">
            <a:spAutoFit/>
          </a:bodyPr>
          <a:lstStyle/>
          <a:p>
            <a:r>
              <a:rPr lang="en-US" sz="1600" b="1" dirty="0">
                <a:solidFill>
                  <a:srgbClr val="FF0000"/>
                </a:solidFill>
              </a:rPr>
              <a:t>V ~ 3 × 10</a:t>
            </a:r>
            <a:r>
              <a:rPr lang="en-US" sz="1600" b="1" baseline="30000" dirty="0">
                <a:solidFill>
                  <a:srgbClr val="FF0000"/>
                </a:solidFill>
              </a:rPr>
              <a:t>8</a:t>
            </a:r>
            <a:r>
              <a:rPr lang="en-US" sz="1600" b="1" dirty="0">
                <a:solidFill>
                  <a:srgbClr val="FF0000"/>
                </a:solidFill>
              </a:rPr>
              <a:t> m/s </a:t>
            </a:r>
            <a:endParaRPr lang="en-SG" sz="1600" b="1" dirty="0">
              <a:solidFill>
                <a:srgbClr val="FF0000"/>
              </a:solidFill>
            </a:endParaRPr>
          </a:p>
        </p:txBody>
      </p:sp>
      <p:sp>
        <p:nvSpPr>
          <p:cNvPr id="16" name="Shape 217"/>
          <p:cNvSpPr/>
          <p:nvPr/>
        </p:nvSpPr>
        <p:spPr>
          <a:xfrm>
            <a:off x="1809378" y="1704148"/>
            <a:ext cx="3422526" cy="1133961"/>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p>
            <a:pPr algn="ctr">
              <a:spcBef>
                <a:spcPts val="600"/>
              </a:spcBef>
            </a:pPr>
            <a:r>
              <a:rPr sz="1600" dirty="0">
                <a:latin typeface="Helvetica"/>
                <a:ea typeface="Helvetica"/>
                <a:cs typeface="Helvetica"/>
              </a:rPr>
              <a:t>With 3 satellites, we can find </a:t>
            </a:r>
            <a:br>
              <a:rPr lang="en-US" sz="1600" dirty="0">
                <a:latin typeface="Helvetica"/>
                <a:ea typeface="Helvetica"/>
                <a:cs typeface="Helvetica"/>
              </a:rPr>
            </a:br>
            <a:r>
              <a:rPr lang="en-US" sz="1600" dirty="0">
                <a:latin typeface="Helvetica"/>
                <a:ea typeface="Helvetica"/>
                <a:cs typeface="Helvetica"/>
              </a:rPr>
              <a:t>a true and a false </a:t>
            </a:r>
            <a:r>
              <a:rPr sz="1600" dirty="0">
                <a:latin typeface="Helvetica"/>
                <a:ea typeface="Helvetica"/>
                <a:cs typeface="Helvetica"/>
              </a:rPr>
              <a:t>location</a:t>
            </a:r>
            <a:r>
              <a:rPr lang="en-US" sz="1600" dirty="0">
                <a:latin typeface="Helvetica"/>
                <a:ea typeface="Helvetica"/>
                <a:cs typeface="Helvetica"/>
              </a:rPr>
              <a:t> (2d fix)…</a:t>
            </a:r>
          </a:p>
          <a:p>
            <a:pPr algn="ctr">
              <a:spcBef>
                <a:spcPts val="600"/>
              </a:spcBef>
            </a:pPr>
            <a:r>
              <a:rPr lang="en-US" sz="1600" dirty="0">
                <a:solidFill>
                  <a:srgbClr val="FF0000"/>
                </a:solidFill>
                <a:latin typeface="Helvetica"/>
                <a:ea typeface="Helvetica"/>
                <a:cs typeface="Helvetica"/>
              </a:rPr>
              <a:t>But there may be other parameters to resolve...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6ACB4D-E22B-B648-B054-4DFE61EFEC21}"/>
                  </a:ext>
                </a:extLst>
              </p:cNvPr>
              <p:cNvSpPr txBox="1"/>
              <p:nvPr/>
            </p:nvSpPr>
            <p:spPr>
              <a:xfrm>
                <a:off x="7615508" y="1340769"/>
                <a:ext cx="22749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a:rPr>
                        <m:t>𝑹</m:t>
                      </m:r>
                      <m:r>
                        <a:rPr lang="en-US" sz="2400" b="1" i="1" baseline="-25000">
                          <a:latin typeface="Cambria Math"/>
                        </a:rPr>
                        <m:t>𝒊</m:t>
                      </m:r>
                      <m:r>
                        <a:rPr lang="en-US" sz="2400" b="1" i="1">
                          <a:latin typeface="Cambria Math"/>
                        </a:rPr>
                        <m:t>=</m:t>
                      </m:r>
                      <m:r>
                        <a:rPr lang="en-US" sz="2400" b="1" i="1">
                          <a:latin typeface="Cambria Math"/>
                        </a:rPr>
                        <m:t>𝑪</m:t>
                      </m:r>
                      <m:r>
                        <a:rPr lang="en-US" sz="2400" b="1" i="1">
                          <a:latin typeface="Cambria Math"/>
                        </a:rPr>
                        <m:t> (</m:t>
                      </m:r>
                      <m:r>
                        <a:rPr lang="en-US" sz="2400" b="1" i="1">
                          <a:latin typeface="Cambria Math" panose="02040503050406030204" pitchFamily="18" charset="0"/>
                        </a:rPr>
                        <m:t>𝒕</m:t>
                      </m:r>
                      <m:r>
                        <a:rPr lang="en-US" sz="2400" b="1" i="1" baseline="-25000">
                          <a:latin typeface="Cambria Math" panose="02040503050406030204" pitchFamily="18" charset="0"/>
                        </a:rPr>
                        <m:t>𝒓</m:t>
                      </m:r>
                      <m:r>
                        <a:rPr lang="en-US" sz="2400" b="1" i="1">
                          <a:latin typeface="Cambria Math"/>
                        </a:rPr>
                        <m:t>−</m:t>
                      </m:r>
                      <m:r>
                        <a:rPr lang="en-US" sz="2400" b="1" i="1">
                          <a:latin typeface="Cambria Math" panose="02040503050406030204" pitchFamily="18" charset="0"/>
                        </a:rPr>
                        <m:t>𝒕</m:t>
                      </m:r>
                      <m:r>
                        <a:rPr lang="en-US" sz="2400" b="1" i="1" baseline="-25000">
                          <a:latin typeface="Cambria Math"/>
                        </a:rPr>
                        <m:t>𝒊</m:t>
                      </m:r>
                      <m:r>
                        <a:rPr lang="en-US" sz="2400" b="1" i="1">
                          <a:latin typeface="Cambria Math"/>
                        </a:rPr>
                        <m:t>)</m:t>
                      </m:r>
                    </m:oMath>
                  </m:oMathPara>
                </a14:m>
                <a:endParaRPr lang="en-SG" sz="2400" b="1" dirty="0"/>
              </a:p>
            </p:txBody>
          </p:sp>
        </mc:Choice>
        <mc:Fallback xmlns="">
          <p:sp>
            <p:nvSpPr>
              <p:cNvPr id="9" name="TextBox 8">
                <a:extLst>
                  <a:ext uri="{FF2B5EF4-FFF2-40B4-BE49-F238E27FC236}">
                    <a16:creationId xmlns:a16="http://schemas.microsoft.com/office/drawing/2014/main" id="{A56ACB4D-E22B-B648-B054-4DFE61EFEC21}"/>
                  </a:ext>
                </a:extLst>
              </p:cNvPr>
              <p:cNvSpPr txBox="1">
                <a:spLocks noRot="1" noChangeAspect="1" noMove="1" noResize="1" noEditPoints="1" noAdjustHandles="1" noChangeArrowheads="1" noChangeShapeType="1" noTextEdit="1"/>
              </p:cNvSpPr>
              <p:nvPr/>
            </p:nvSpPr>
            <p:spPr>
              <a:xfrm>
                <a:off x="7615508" y="1340769"/>
                <a:ext cx="2274982" cy="461665"/>
              </a:xfrm>
              <a:prstGeom prst="rect">
                <a:avLst/>
              </a:prstGeom>
              <a:blipFill>
                <a:blip r:embed="rId3"/>
                <a:stretch>
                  <a:fillRect r="-556"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155EAD-D24C-E244-9157-5AD010BAB93D}"/>
                  </a:ext>
                </a:extLst>
              </p:cNvPr>
              <p:cNvSpPr txBox="1"/>
              <p:nvPr/>
            </p:nvSpPr>
            <p:spPr>
              <a:xfrm>
                <a:off x="5720760" y="2052908"/>
                <a:ext cx="4317207" cy="656013"/>
              </a:xfrm>
              <a:prstGeom prst="rect">
                <a:avLst/>
              </a:prstGeom>
              <a:noFill/>
            </p:spPr>
            <p:txBody>
              <a:bodyPr wrap="none" rtlCol="0">
                <a:spAutoFit/>
              </a:bodyPr>
              <a:lstStyle>
                <a:defPPr>
                  <a:defRPr lang="en-US"/>
                </a:defPPr>
                <a:lvl1pPr>
                  <a:defRPr sz="2400" b="1" i="1">
                    <a:latin typeface="Cambria Math"/>
                  </a:defRPr>
                </a:lvl1pPr>
              </a:lstStyle>
              <a:p>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𝑹</m:t>
                      </m:r>
                      <m:r>
                        <a:rPr lang="en-US" sz="1800" baseline="-25000">
                          <a:latin typeface="Cambria Math" panose="02040503050406030204" pitchFamily="18" charset="0"/>
                        </a:rPr>
                        <m:t>𝒊</m:t>
                      </m:r>
                      <m:r>
                        <a:rPr lang="en-US" sz="1800">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a:latin typeface="Cambria Math" panose="02040503050406030204" pitchFamily="18" charset="0"/>
                            </a:rPr>
                            <m:t>(</m:t>
                          </m:r>
                          <m:r>
                            <a:rPr lang="en-US" sz="1800">
                              <a:latin typeface="Cambria Math" panose="02040503050406030204" pitchFamily="18" charset="0"/>
                            </a:rPr>
                            <m:t>𝑿𝒊</m:t>
                          </m:r>
                          <m:r>
                            <a:rPr lang="en-US" sz="1800">
                              <a:latin typeface="Cambria Math" panose="02040503050406030204" pitchFamily="18" charset="0"/>
                            </a:rPr>
                            <m:t>−</m:t>
                          </m:r>
                          <m:r>
                            <a:rPr lang="en-US" sz="1800">
                              <a:latin typeface="Cambria Math" panose="02040503050406030204" pitchFamily="18" charset="0"/>
                            </a:rPr>
                            <m:t>𝑿</m:t>
                          </m:r>
                          <m:r>
                            <a:rPr lang="en-US" sz="1800">
                              <a:latin typeface="Cambria Math" panose="02040503050406030204" pitchFamily="18" charset="0"/>
                            </a:rPr>
                            <m:t>)</m:t>
                          </m:r>
                          <m:r>
                            <a:rPr lang="en-US" sz="1800" baseline="30000">
                              <a:latin typeface="Cambria Math" panose="02040503050406030204" pitchFamily="18" charset="0"/>
                            </a:rPr>
                            <m:t>𝟐</m:t>
                          </m:r>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m:t>
                              </m:r>
                              <m:r>
                                <a:rPr lang="en-US" sz="1800">
                                  <a:latin typeface="Cambria Math" panose="02040503050406030204" pitchFamily="18" charset="0"/>
                                </a:rPr>
                                <m:t>𝒀𝒊</m:t>
                              </m:r>
                              <m:r>
                                <a:rPr lang="en-US" sz="1800">
                                  <a:latin typeface="Cambria Math" panose="02040503050406030204" pitchFamily="18" charset="0"/>
                                </a:rPr>
                                <m:t>−</m:t>
                              </m:r>
                              <m:r>
                                <a:rPr lang="en-US" sz="1800">
                                  <a:latin typeface="Cambria Math" panose="02040503050406030204" pitchFamily="18" charset="0"/>
                                </a:rPr>
                                <m:t>𝒀</m:t>
                              </m:r>
                              <m:r>
                                <a:rPr lang="en-US" sz="1800">
                                  <a:latin typeface="Cambria Math" panose="02040503050406030204" pitchFamily="18" charset="0"/>
                                </a:rPr>
                                <m:t>)</m:t>
                              </m:r>
                            </m:e>
                            <m:sup>
                              <m:r>
                                <a:rPr lang="en-US" sz="1800">
                                  <a:latin typeface="Cambria Math" panose="02040503050406030204" pitchFamily="18" charset="0"/>
                                </a:rPr>
                                <m:t>𝟐</m:t>
                              </m:r>
                            </m:sup>
                          </m:sSup>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m:t>
                              </m:r>
                              <m:r>
                                <a:rPr lang="en-US" sz="1800">
                                  <a:latin typeface="Cambria Math" panose="02040503050406030204" pitchFamily="18" charset="0"/>
                                </a:rPr>
                                <m:t>𝒁𝒊</m:t>
                              </m:r>
                              <m:r>
                                <a:rPr lang="en-US" sz="1800">
                                  <a:latin typeface="Cambria Math" panose="02040503050406030204" pitchFamily="18" charset="0"/>
                                </a:rPr>
                                <m:t>−</m:t>
                              </m:r>
                              <m:r>
                                <a:rPr lang="en-US" sz="1800">
                                  <a:latin typeface="Cambria Math" panose="02040503050406030204" pitchFamily="18" charset="0"/>
                                </a:rPr>
                                <m:t>𝒁</m:t>
                              </m:r>
                              <m:r>
                                <a:rPr lang="en-US" sz="1800">
                                  <a:latin typeface="Cambria Math" panose="02040503050406030204" pitchFamily="18" charset="0"/>
                                </a:rPr>
                                <m:t>)</m:t>
                              </m:r>
                            </m:e>
                            <m:sup>
                              <m:r>
                                <a:rPr lang="en-US" sz="1800">
                                  <a:latin typeface="Cambria Math" panose="02040503050406030204" pitchFamily="18" charset="0"/>
                                </a:rPr>
                                <m:t>𝟐</m:t>
                              </m:r>
                            </m:sup>
                          </m:sSup>
                        </m:e>
                      </m:rad>
                    </m:oMath>
                  </m:oMathPara>
                </a14:m>
                <a:endParaRPr lang="en-SG" sz="1800" dirty="0"/>
              </a:p>
            </p:txBody>
          </p:sp>
        </mc:Choice>
        <mc:Fallback xmlns="">
          <p:sp>
            <p:nvSpPr>
              <p:cNvPr id="10" name="TextBox 9">
                <a:extLst>
                  <a:ext uri="{FF2B5EF4-FFF2-40B4-BE49-F238E27FC236}">
                    <a16:creationId xmlns:a16="http://schemas.microsoft.com/office/drawing/2014/main" id="{66155EAD-D24C-E244-9157-5AD010BAB93D}"/>
                  </a:ext>
                </a:extLst>
              </p:cNvPr>
              <p:cNvSpPr txBox="1">
                <a:spLocks noRot="1" noChangeAspect="1" noMove="1" noResize="1" noEditPoints="1" noAdjustHandles="1" noChangeArrowheads="1" noChangeShapeType="1" noTextEdit="1"/>
              </p:cNvSpPr>
              <p:nvPr/>
            </p:nvSpPr>
            <p:spPr>
              <a:xfrm>
                <a:off x="5720760" y="2052908"/>
                <a:ext cx="4317207" cy="65601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622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692" y="3140968"/>
            <a:ext cx="4290584" cy="3240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1524000" y="116632"/>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800" dirty="0">
                <a:solidFill>
                  <a:srgbClr val="FF0000"/>
                </a:solidFill>
              </a:rPr>
              <a:t>Time of Arrival (TOA) ranging</a:t>
            </a:r>
          </a:p>
        </p:txBody>
      </p:sp>
      <p:sp>
        <p:nvSpPr>
          <p:cNvPr id="8" name="TextBox 7"/>
          <p:cNvSpPr txBox="1"/>
          <p:nvPr/>
        </p:nvSpPr>
        <p:spPr>
          <a:xfrm>
            <a:off x="4808792" y="6378486"/>
            <a:ext cx="1503232" cy="338554"/>
          </a:xfrm>
          <a:prstGeom prst="rect">
            <a:avLst/>
          </a:prstGeom>
          <a:noFill/>
        </p:spPr>
        <p:txBody>
          <a:bodyPr wrap="none" rtlCol="0">
            <a:spAutoFit/>
          </a:bodyPr>
          <a:lstStyle/>
          <a:p>
            <a:r>
              <a:rPr lang="en-US" sz="1600" b="1" dirty="0">
                <a:solidFill>
                  <a:srgbClr val="FF0000"/>
                </a:solidFill>
              </a:rPr>
              <a:t>V ~ 3 × 10</a:t>
            </a:r>
            <a:r>
              <a:rPr lang="en-US" sz="1600" b="1" baseline="30000" dirty="0">
                <a:solidFill>
                  <a:srgbClr val="FF0000"/>
                </a:solidFill>
              </a:rPr>
              <a:t>8</a:t>
            </a:r>
            <a:r>
              <a:rPr lang="en-US" sz="1600" b="1" dirty="0">
                <a:solidFill>
                  <a:srgbClr val="FF0000"/>
                </a:solidFill>
              </a:rPr>
              <a:t> m/s </a:t>
            </a:r>
            <a:endParaRPr lang="en-SG" sz="1600" b="1" dirty="0">
              <a:solidFill>
                <a:srgbClr val="FF0000"/>
              </a:solidFill>
            </a:endParaRPr>
          </a:p>
        </p:txBody>
      </p:sp>
      <mc:AlternateContent xmlns:mc="http://schemas.openxmlformats.org/markup-compatibility/2006" xmlns:a14="http://schemas.microsoft.com/office/drawing/2010/main">
        <mc:Choice Requires="a14">
          <p:sp>
            <p:nvSpPr>
              <p:cNvPr id="9" name="TextBox 8"/>
              <p:cNvSpPr txBox="1"/>
              <p:nvPr/>
            </p:nvSpPr>
            <p:spPr>
              <a:xfrm>
                <a:off x="5864394" y="1945793"/>
                <a:ext cx="4120039" cy="369332"/>
              </a:xfrm>
              <a:prstGeom prst="rect">
                <a:avLst/>
              </a:prstGeom>
              <a:noFill/>
            </p:spPr>
            <p:txBody>
              <a:bodyPr wrap="none" rtlCol="0">
                <a:spAutoFit/>
              </a:bodyPr>
              <a:lstStyle>
                <a:defPPr>
                  <a:defRPr lang="en-US"/>
                </a:defPPr>
                <a:lvl1pPr>
                  <a:defRPr sz="2400" b="1" i="1">
                    <a:latin typeface="Cambria Math"/>
                  </a:defRPr>
                </a:lvl1pPr>
              </a:lstStyle>
              <a:p>
                <a14:m>
                  <m:oMath xmlns:m="http://schemas.openxmlformats.org/officeDocument/2006/math">
                    <m:r>
                      <a:rPr lang="en-US" sz="1800">
                        <a:latin typeface="Cambria Math" panose="02040503050406030204" pitchFamily="18" charset="0"/>
                      </a:rPr>
                      <m:t>𝑹</m:t>
                    </m:r>
                    <m:r>
                      <a:rPr lang="en-US" sz="1800" baseline="-25000">
                        <a:latin typeface="Cambria Math" panose="02040503050406030204" pitchFamily="18" charset="0"/>
                      </a:rPr>
                      <m:t>𝒊</m:t>
                    </m:r>
                    <m:r>
                      <a:rPr lang="en-US" sz="1800">
                        <a:latin typeface="Cambria Math" panose="02040503050406030204" pitchFamily="18" charset="0"/>
                      </a:rPr>
                      <m:t>=</m:t>
                    </m:r>
                    <m:r>
                      <a:rPr lang="en-US" sz="1800">
                        <a:latin typeface="Cambria Math" panose="02040503050406030204" pitchFamily="18" charset="0"/>
                      </a:rPr>
                      <m:t>𝑹𝒂𝒏𝒈𝒆</m:t>
                    </m:r>
                    <m:r>
                      <a:rPr lang="en-US" sz="1800">
                        <a:latin typeface="Cambria Math" panose="02040503050406030204" pitchFamily="18" charset="0"/>
                      </a:rPr>
                      <m:t>(</m:t>
                    </m:r>
                    <m:r>
                      <a:rPr lang="en-US" sz="1800">
                        <a:latin typeface="Cambria Math" panose="02040503050406030204" pitchFamily="18" charset="0"/>
                      </a:rPr>
                      <m:t>𝑿</m:t>
                    </m:r>
                    <m:r>
                      <a:rPr lang="en-US" sz="1800">
                        <a:latin typeface="Cambria Math" panose="02040503050406030204" pitchFamily="18" charset="0"/>
                      </a:rPr>
                      <m:t>,</m:t>
                    </m:r>
                    <m:r>
                      <a:rPr lang="en-US" sz="1800">
                        <a:latin typeface="Cambria Math" panose="02040503050406030204" pitchFamily="18" charset="0"/>
                      </a:rPr>
                      <m:t>𝒀</m:t>
                    </m:r>
                    <m:r>
                      <a:rPr lang="en-US" sz="1800">
                        <a:latin typeface="Cambria Math" panose="02040503050406030204" pitchFamily="18" charset="0"/>
                      </a:rPr>
                      <m:t>,</m:t>
                    </m:r>
                    <m:r>
                      <a:rPr lang="en-US" sz="1800">
                        <a:latin typeface="Cambria Math" panose="02040503050406030204" pitchFamily="18" charset="0"/>
                      </a:rPr>
                      <m:t>𝒁</m:t>
                    </m:r>
                    <m:r>
                      <a:rPr lang="en-US" sz="1800">
                        <a:latin typeface="Cambria Math" panose="02040503050406030204" pitchFamily="18" charset="0"/>
                      </a:rPr>
                      <m:t>)</m:t>
                    </m:r>
                  </m:oMath>
                </a14:m>
                <a:r>
                  <a:rPr lang="en-SG" sz="1800" dirty="0"/>
                  <a:t> + C(</a:t>
                </a:r>
                <a:r>
                  <a:rPr lang="en-SG" sz="1800" dirty="0" err="1"/>
                  <a:t>dt</a:t>
                </a:r>
                <a:r>
                  <a:rPr lang="en-SG" sz="1800" dirty="0"/>
                  <a:t>) + others</a:t>
                </a:r>
              </a:p>
            </p:txBody>
          </p:sp>
        </mc:Choice>
        <mc:Fallback xmlns="">
          <p:sp>
            <p:nvSpPr>
              <p:cNvPr id="9" name="TextBox 8"/>
              <p:cNvSpPr txBox="1">
                <a:spLocks noRot="1" noChangeAspect="1" noMove="1" noResize="1" noEditPoints="1" noAdjustHandles="1" noChangeArrowheads="1" noChangeShapeType="1" noTextEdit="1"/>
              </p:cNvSpPr>
              <p:nvPr/>
            </p:nvSpPr>
            <p:spPr>
              <a:xfrm>
                <a:off x="5864394" y="1945793"/>
                <a:ext cx="4120039" cy="369332"/>
              </a:xfrm>
              <a:prstGeom prst="rect">
                <a:avLst/>
              </a:prstGeom>
              <a:blipFill>
                <a:blip r:embed="rId3"/>
                <a:stretch>
                  <a:fillRect t="-6667" b="-26667"/>
                </a:stretch>
              </a:blipFill>
            </p:spPr>
            <p:txBody>
              <a:bodyPr/>
              <a:lstStyle/>
              <a:p>
                <a:r>
                  <a:rPr lang="en-US">
                    <a:noFill/>
                  </a:rPr>
                  <a:t> </a:t>
                </a:r>
              </a:p>
            </p:txBody>
          </p:sp>
        </mc:Fallback>
      </mc:AlternateContent>
      <p:sp>
        <p:nvSpPr>
          <p:cNvPr id="3" name="TextBox 2"/>
          <p:cNvSpPr txBox="1"/>
          <p:nvPr/>
        </p:nvSpPr>
        <p:spPr>
          <a:xfrm>
            <a:off x="7824193" y="2946069"/>
            <a:ext cx="1276247" cy="369332"/>
          </a:xfrm>
          <a:prstGeom prst="rect">
            <a:avLst/>
          </a:prstGeom>
          <a:noFill/>
          <a:ln>
            <a:solidFill>
              <a:srgbClr val="FF0000"/>
            </a:solidFill>
          </a:ln>
        </p:spPr>
        <p:txBody>
          <a:bodyPr wrap="none" rtlCol="0">
            <a:spAutoFit/>
          </a:bodyPr>
          <a:lstStyle/>
          <a:p>
            <a:r>
              <a:rPr lang="en-US" dirty="0"/>
              <a:t>Clock offset</a:t>
            </a:r>
            <a:endParaRPr lang="en-SG" dirty="0"/>
          </a:p>
        </p:txBody>
      </p:sp>
      <p:cxnSp>
        <p:nvCxnSpPr>
          <p:cNvPr id="10" name="Straight Arrow Connector 9"/>
          <p:cNvCxnSpPr>
            <a:stCxn id="3" idx="0"/>
          </p:cNvCxnSpPr>
          <p:nvPr/>
        </p:nvCxnSpPr>
        <p:spPr>
          <a:xfrm flipV="1">
            <a:off x="8462317" y="2478361"/>
            <a:ext cx="638123" cy="4677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763978" y="2488594"/>
            <a:ext cx="220455" cy="94040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24193" y="3501008"/>
            <a:ext cx="2722155" cy="369332"/>
          </a:xfrm>
          <a:prstGeom prst="rect">
            <a:avLst/>
          </a:prstGeom>
          <a:noFill/>
        </p:spPr>
        <p:txBody>
          <a:bodyPr wrap="none" rtlCol="0">
            <a:spAutoFit/>
          </a:bodyPr>
          <a:lstStyle/>
          <a:p>
            <a:r>
              <a:rPr lang="en-US" dirty="0"/>
              <a:t>All other delays and offsets</a:t>
            </a:r>
            <a:endParaRPr lang="en-SG" dirty="0"/>
          </a:p>
        </p:txBody>
      </p:sp>
      <p:sp>
        <p:nvSpPr>
          <p:cNvPr id="17" name="Rectangle 16"/>
          <p:cNvSpPr/>
          <p:nvPr/>
        </p:nvSpPr>
        <p:spPr>
          <a:xfrm>
            <a:off x="1631504" y="2389050"/>
            <a:ext cx="3103936" cy="584775"/>
          </a:xfrm>
          <a:prstGeom prst="rect">
            <a:avLst/>
          </a:prstGeom>
          <a:ln w="12700">
            <a:miter lim="400000"/>
          </a:ln>
        </p:spPr>
        <p:txBody>
          <a:bodyPr wrap="square" lIns="35717" tIns="35717" rIns="35717" bIns="35717" anchor="ctr">
            <a:spAutoFit/>
          </a:bodyPr>
          <a:lstStyle/>
          <a:p>
            <a:pPr algn="ctr">
              <a:spcBef>
                <a:spcPts val="600"/>
              </a:spcBef>
            </a:pPr>
            <a:r>
              <a:rPr lang="en-US" sz="1600">
                <a:solidFill>
                  <a:srgbClr val="FF0000"/>
                </a:solidFill>
                <a:latin typeface="Helvetica"/>
                <a:ea typeface="Helvetica"/>
                <a:cs typeface="Helvetica"/>
              </a:rPr>
              <a:t>The receiver's time </a:t>
            </a:r>
            <a:r>
              <a:rPr lang="en-US" sz="1600" dirty="0">
                <a:solidFill>
                  <a:srgbClr val="FF0000"/>
                </a:solidFill>
                <a:latin typeface="Helvetica"/>
                <a:ea typeface="Helvetica"/>
                <a:cs typeface="Helvetica"/>
              </a:rPr>
              <a:t>may </a:t>
            </a:r>
            <a:r>
              <a:rPr lang="en-US" sz="1600">
                <a:solidFill>
                  <a:srgbClr val="FF0000"/>
                </a:solidFill>
                <a:latin typeface="Helvetica"/>
                <a:ea typeface="Helvetica"/>
                <a:cs typeface="Helvetica"/>
              </a:rPr>
              <a:t>be different </a:t>
            </a:r>
            <a:r>
              <a:rPr lang="en-US" sz="1600" dirty="0">
                <a:solidFill>
                  <a:srgbClr val="FF0000"/>
                </a:solidFill>
                <a:latin typeface="Helvetica"/>
                <a:ea typeface="Helvetica"/>
                <a:cs typeface="Helvetica"/>
              </a:rPr>
              <a:t>to the </a:t>
            </a:r>
            <a:r>
              <a:rPr lang="en-US" sz="1600">
                <a:solidFill>
                  <a:srgbClr val="FF0000"/>
                </a:solidFill>
                <a:latin typeface="Helvetica"/>
                <a:ea typeface="Helvetica"/>
                <a:cs typeface="Helvetica"/>
              </a:rPr>
              <a:t>GPS time</a:t>
            </a:r>
            <a:r>
              <a:rPr lang="en-US" sz="1600" dirty="0">
                <a:solidFill>
                  <a:srgbClr val="FF0000"/>
                </a:solidFill>
                <a:latin typeface="Helvetica"/>
                <a:ea typeface="Helvetica"/>
                <a:cs typeface="Helvetica"/>
              </a:rPr>
              <a:t>!</a:t>
            </a:r>
          </a:p>
        </p:txBody>
      </p:sp>
      <p:pic>
        <p:nvPicPr>
          <p:cNvPr id="174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220" y="3152603"/>
            <a:ext cx="4292057" cy="3240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657758" y="4653137"/>
            <a:ext cx="3772355" cy="646331"/>
          </a:xfrm>
          <a:prstGeom prst="rect">
            <a:avLst/>
          </a:prstGeom>
          <a:noFill/>
          <a:ln>
            <a:solidFill>
              <a:srgbClr val="FF0000"/>
            </a:solidFill>
          </a:ln>
        </p:spPr>
        <p:txBody>
          <a:bodyPr wrap="square" rtlCol="0">
            <a:spAutoFit/>
          </a:bodyPr>
          <a:lstStyle/>
          <a:p>
            <a:pPr algn="ctr"/>
            <a:r>
              <a:rPr lang="en-US" dirty="0"/>
              <a:t>One more </a:t>
            </a:r>
            <a:r>
              <a:rPr lang="en-US"/>
              <a:t>GPS ranging information is </a:t>
            </a:r>
            <a:r>
              <a:rPr lang="en-US" dirty="0"/>
              <a:t>needed </a:t>
            </a:r>
            <a:r>
              <a:rPr lang="en-US"/>
              <a:t>to estimate </a:t>
            </a:r>
            <a:r>
              <a:rPr lang="en-US" dirty="0"/>
              <a:t>the clock offset</a:t>
            </a:r>
            <a:endParaRPr lang="en-SG" dirty="0"/>
          </a:p>
        </p:txBody>
      </p:sp>
      <p:sp>
        <p:nvSpPr>
          <p:cNvPr id="20" name="Freeform 19"/>
          <p:cNvSpPr/>
          <p:nvPr/>
        </p:nvSpPr>
        <p:spPr>
          <a:xfrm>
            <a:off x="6235222" y="3148642"/>
            <a:ext cx="1534304" cy="1540294"/>
          </a:xfrm>
          <a:custGeom>
            <a:avLst/>
            <a:gdLst>
              <a:gd name="connsiteX0" fmla="*/ 567543 w 1887385"/>
              <a:gd name="connsiteY0" fmla="*/ 1337094 h 1337094"/>
              <a:gd name="connsiteX1" fmla="*/ 67211 w 1887385"/>
              <a:gd name="connsiteY1" fmla="*/ 603849 h 1337094"/>
              <a:gd name="connsiteX2" fmla="*/ 1887385 w 1887385"/>
              <a:gd name="connsiteY2" fmla="*/ 0 h 1337094"/>
              <a:gd name="connsiteX0" fmla="*/ 757210 w 1856919"/>
              <a:gd name="connsiteY0" fmla="*/ 1540294 h 1540294"/>
              <a:gd name="connsiteX1" fmla="*/ 36745 w 1856919"/>
              <a:gd name="connsiteY1" fmla="*/ 603849 h 1540294"/>
              <a:gd name="connsiteX2" fmla="*/ 1856919 w 1856919"/>
              <a:gd name="connsiteY2" fmla="*/ 0 h 1540294"/>
              <a:gd name="connsiteX0" fmla="*/ 486145 w 1585854"/>
              <a:gd name="connsiteY0" fmla="*/ 1540294 h 1540294"/>
              <a:gd name="connsiteX1" fmla="*/ 62013 w 1585854"/>
              <a:gd name="connsiteY1" fmla="*/ 807049 h 1540294"/>
              <a:gd name="connsiteX2" fmla="*/ 1585854 w 1585854"/>
              <a:gd name="connsiteY2" fmla="*/ 0 h 1540294"/>
              <a:gd name="connsiteX0" fmla="*/ 429587 w 1529296"/>
              <a:gd name="connsiteY0" fmla="*/ 1540294 h 1540294"/>
              <a:gd name="connsiteX1" fmla="*/ 5455 w 1529296"/>
              <a:gd name="connsiteY1" fmla="*/ 807049 h 1540294"/>
              <a:gd name="connsiteX2" fmla="*/ 1529296 w 1529296"/>
              <a:gd name="connsiteY2" fmla="*/ 0 h 1540294"/>
              <a:gd name="connsiteX0" fmla="*/ 425646 w 1525355"/>
              <a:gd name="connsiteY0" fmla="*/ 1540294 h 1540294"/>
              <a:gd name="connsiteX1" fmla="*/ 1514 w 1525355"/>
              <a:gd name="connsiteY1" fmla="*/ 807049 h 1540294"/>
              <a:gd name="connsiteX2" fmla="*/ 1525355 w 1525355"/>
              <a:gd name="connsiteY2" fmla="*/ 0 h 1540294"/>
              <a:gd name="connsiteX0" fmla="*/ 425646 w 1525355"/>
              <a:gd name="connsiteY0" fmla="*/ 1540294 h 1540294"/>
              <a:gd name="connsiteX1" fmla="*/ 1514 w 1525355"/>
              <a:gd name="connsiteY1" fmla="*/ 671582 h 1540294"/>
              <a:gd name="connsiteX2" fmla="*/ 1525355 w 1525355"/>
              <a:gd name="connsiteY2" fmla="*/ 0 h 1540294"/>
              <a:gd name="connsiteX0" fmla="*/ 424142 w 1523851"/>
              <a:gd name="connsiteY0" fmla="*/ 1540294 h 1540294"/>
              <a:gd name="connsiteX1" fmla="*/ 10 w 1523851"/>
              <a:gd name="connsiteY1" fmla="*/ 671582 h 1540294"/>
              <a:gd name="connsiteX2" fmla="*/ 1523851 w 1523851"/>
              <a:gd name="connsiteY2" fmla="*/ 0 h 1540294"/>
              <a:gd name="connsiteX0" fmla="*/ 434595 w 1534304"/>
              <a:gd name="connsiteY0" fmla="*/ 1540294 h 1540294"/>
              <a:gd name="connsiteX1" fmla="*/ 10463 w 1534304"/>
              <a:gd name="connsiteY1" fmla="*/ 671582 h 1540294"/>
              <a:gd name="connsiteX2" fmla="*/ 1534304 w 1534304"/>
              <a:gd name="connsiteY2" fmla="*/ 0 h 1540294"/>
            </a:gdLst>
            <a:ahLst/>
            <a:cxnLst>
              <a:cxn ang="0">
                <a:pos x="connsiteX0" y="connsiteY0"/>
              </a:cxn>
              <a:cxn ang="0">
                <a:pos x="connsiteX1" y="connsiteY1"/>
              </a:cxn>
              <a:cxn ang="0">
                <a:pos x="connsiteX2" y="connsiteY2"/>
              </a:cxn>
            </a:cxnLst>
            <a:rect l="l" t="t" r="r" b="b"/>
            <a:pathLst>
              <a:path w="1534304" h="1540294">
                <a:moveTo>
                  <a:pt x="434595" y="1540294"/>
                </a:moveTo>
                <a:cubicBezTo>
                  <a:pt x="74442" y="1285096"/>
                  <a:pt x="-37355" y="936765"/>
                  <a:pt x="10463" y="671582"/>
                </a:cubicBezTo>
                <a:cubicBezTo>
                  <a:pt x="58281" y="406399"/>
                  <a:pt x="734204" y="190500"/>
                  <a:pt x="1534304" y="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3F9FBA-2031-C043-A9AF-5C07BEA3ADEA}"/>
                  </a:ext>
                </a:extLst>
              </p:cNvPr>
              <p:cNvSpPr txBox="1"/>
              <p:nvPr/>
            </p:nvSpPr>
            <p:spPr>
              <a:xfrm>
                <a:off x="7615508" y="1340769"/>
                <a:ext cx="22749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a:rPr>
                        <m:t>𝑹</m:t>
                      </m:r>
                      <m:r>
                        <a:rPr lang="en-US" sz="2400" b="1" i="1" baseline="-25000">
                          <a:latin typeface="Cambria Math"/>
                        </a:rPr>
                        <m:t>𝒊</m:t>
                      </m:r>
                      <m:r>
                        <a:rPr lang="en-US" sz="2400" b="1" i="1">
                          <a:latin typeface="Cambria Math"/>
                        </a:rPr>
                        <m:t>=</m:t>
                      </m:r>
                      <m:r>
                        <a:rPr lang="en-US" sz="2400" b="1" i="1">
                          <a:latin typeface="Cambria Math"/>
                        </a:rPr>
                        <m:t>𝑪</m:t>
                      </m:r>
                      <m:r>
                        <a:rPr lang="en-US" sz="2400" b="1" i="1">
                          <a:latin typeface="Cambria Math"/>
                        </a:rPr>
                        <m:t> (</m:t>
                      </m:r>
                      <m:r>
                        <a:rPr lang="en-US" sz="2400" b="1" i="1">
                          <a:latin typeface="Cambria Math" panose="02040503050406030204" pitchFamily="18" charset="0"/>
                        </a:rPr>
                        <m:t>𝒕</m:t>
                      </m:r>
                      <m:r>
                        <a:rPr lang="en-US" sz="2400" b="1" i="1" baseline="-25000">
                          <a:latin typeface="Cambria Math" panose="02040503050406030204" pitchFamily="18" charset="0"/>
                        </a:rPr>
                        <m:t>𝒓</m:t>
                      </m:r>
                      <m:r>
                        <a:rPr lang="en-US" sz="2400" b="1" i="1">
                          <a:latin typeface="Cambria Math"/>
                        </a:rPr>
                        <m:t>−</m:t>
                      </m:r>
                      <m:r>
                        <a:rPr lang="en-US" sz="2400" b="1" i="1">
                          <a:latin typeface="Cambria Math" panose="02040503050406030204" pitchFamily="18" charset="0"/>
                        </a:rPr>
                        <m:t>𝒕</m:t>
                      </m:r>
                      <m:r>
                        <a:rPr lang="en-US" sz="2400" b="1" i="1" baseline="-25000">
                          <a:latin typeface="Cambria Math"/>
                        </a:rPr>
                        <m:t>𝒊</m:t>
                      </m:r>
                      <m:r>
                        <a:rPr lang="en-US" sz="2400" b="1" i="1">
                          <a:latin typeface="Cambria Math"/>
                        </a:rPr>
                        <m:t>)</m:t>
                      </m:r>
                    </m:oMath>
                  </m:oMathPara>
                </a14:m>
                <a:endParaRPr lang="en-SG" sz="2400" b="1" dirty="0"/>
              </a:p>
            </p:txBody>
          </p:sp>
        </mc:Choice>
        <mc:Fallback xmlns="">
          <p:sp>
            <p:nvSpPr>
              <p:cNvPr id="15" name="TextBox 14">
                <a:extLst>
                  <a:ext uri="{FF2B5EF4-FFF2-40B4-BE49-F238E27FC236}">
                    <a16:creationId xmlns:a16="http://schemas.microsoft.com/office/drawing/2014/main" id="{D03F9FBA-2031-C043-A9AF-5C07BEA3ADEA}"/>
                  </a:ext>
                </a:extLst>
              </p:cNvPr>
              <p:cNvSpPr txBox="1">
                <a:spLocks noRot="1" noChangeAspect="1" noMove="1" noResize="1" noEditPoints="1" noAdjustHandles="1" noChangeArrowheads="1" noChangeShapeType="1" noTextEdit="1"/>
              </p:cNvSpPr>
              <p:nvPr/>
            </p:nvSpPr>
            <p:spPr>
              <a:xfrm>
                <a:off x="7615508" y="1340769"/>
                <a:ext cx="2274982" cy="461665"/>
              </a:xfrm>
              <a:prstGeom prst="rect">
                <a:avLst/>
              </a:prstGeom>
              <a:blipFill>
                <a:blip r:embed="rId5"/>
                <a:stretch>
                  <a:fillRect r="-556" b="-18421"/>
                </a:stretch>
              </a:blipFill>
            </p:spPr>
            <p:txBody>
              <a:bodyPr/>
              <a:lstStyle/>
              <a:p>
                <a:r>
                  <a:rPr lang="en-US">
                    <a:noFill/>
                  </a:rPr>
                  <a:t> </a:t>
                </a:r>
              </a:p>
            </p:txBody>
          </p:sp>
        </mc:Fallback>
      </mc:AlternateContent>
    </p:spTree>
    <p:extLst>
      <p:ext uri="{BB962C8B-B14F-4D97-AF65-F5344CB8AC3E}">
        <p14:creationId xmlns:p14="http://schemas.microsoft.com/office/powerpoint/2010/main" val="836230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0"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b="4044"/>
          <a:stretch/>
        </p:blipFill>
        <p:spPr bwMode="auto">
          <a:xfrm>
            <a:off x="1728914" y="1467851"/>
            <a:ext cx="3530267" cy="528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919536" y="274638"/>
            <a:ext cx="8229600" cy="1143000"/>
          </a:xfrm>
        </p:spPr>
        <p:txBody>
          <a:bodyPr/>
          <a:lstStyle/>
          <a:p>
            <a:pPr algn="r"/>
            <a:r>
              <a:rPr lang="en-US" dirty="0"/>
              <a:t>Atmospheric structure</a:t>
            </a:r>
            <a:endParaRPr lang="en-SG" dirty="0"/>
          </a:p>
        </p:txBody>
      </p:sp>
      <p:grpSp>
        <p:nvGrpSpPr>
          <p:cNvPr id="14" name="Group 13"/>
          <p:cNvGrpSpPr/>
          <p:nvPr/>
        </p:nvGrpSpPr>
        <p:grpSpPr>
          <a:xfrm>
            <a:off x="1595501" y="44624"/>
            <a:ext cx="1304168" cy="1620180"/>
            <a:chOff x="71500" y="44624"/>
            <a:chExt cx="1304168" cy="1620180"/>
          </a:xfrm>
        </p:grpSpPr>
        <p:pic>
          <p:nvPicPr>
            <p:cNvPr id="25607" name="Picture 7"/>
            <p:cNvPicPr>
              <a:picLocks noChangeAspect="1" noChangeArrowheads="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1500" y="44624"/>
              <a:ext cx="936104"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own Arrow 2"/>
            <p:cNvSpPr/>
            <p:nvPr/>
          </p:nvSpPr>
          <p:spPr>
            <a:xfrm>
              <a:off x="359532" y="1160748"/>
              <a:ext cx="360040" cy="504056"/>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Down Arrow 9"/>
            <p:cNvSpPr/>
            <p:nvPr/>
          </p:nvSpPr>
          <p:spPr>
            <a:xfrm rot="19003826">
              <a:off x="1015628" y="925853"/>
              <a:ext cx="360040" cy="504056"/>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5609" name="Picture 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3547"/>
          <a:stretch/>
        </p:blipFill>
        <p:spPr bwMode="auto">
          <a:xfrm>
            <a:off x="4439817" y="5373217"/>
            <a:ext cx="3617855" cy="918005"/>
          </a:xfrm>
          <a:prstGeom prst="rect">
            <a:avLst/>
          </a:prstGeom>
          <a:noFill/>
          <a:ln w="9525">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Straight Connector 4"/>
          <p:cNvCxnSpPr/>
          <p:nvPr/>
        </p:nvCxnSpPr>
        <p:spPr>
          <a:xfrm flipV="1">
            <a:off x="3791744" y="5373217"/>
            <a:ext cx="648072" cy="9180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791744" y="6291222"/>
            <a:ext cx="648072" cy="3061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8" name="Picture 2" descr="gps_sat_trans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3431705" y="593553"/>
            <a:ext cx="521895" cy="54483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9" name="Freeform 8"/>
          <p:cNvSpPr/>
          <p:nvPr/>
        </p:nvSpPr>
        <p:spPr>
          <a:xfrm>
            <a:off x="3262454" y="1193800"/>
            <a:ext cx="313267" cy="5250486"/>
          </a:xfrm>
          <a:custGeom>
            <a:avLst/>
            <a:gdLst>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10733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69999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 name="connsiteX0" fmla="*/ 313267 w 313267"/>
              <a:gd name="connsiteY0" fmla="*/ 0 h 5080000"/>
              <a:gd name="connsiteX1" fmla="*/ 93134 w 313267"/>
              <a:gd name="connsiteY1" fmla="*/ 1269999 h 5080000"/>
              <a:gd name="connsiteX2" fmla="*/ 211667 w 313267"/>
              <a:gd name="connsiteY2" fmla="*/ 1422400 h 5080000"/>
              <a:gd name="connsiteX3" fmla="*/ 33867 w 313267"/>
              <a:gd name="connsiteY3" fmla="*/ 2971800 h 5080000"/>
              <a:gd name="connsiteX4" fmla="*/ 169334 w 313267"/>
              <a:gd name="connsiteY4" fmla="*/ 3107267 h 5080000"/>
              <a:gd name="connsiteX5" fmla="*/ 0 w 313267"/>
              <a:gd name="connsiteY5" fmla="*/ 508000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267" h="5080000">
                <a:moveTo>
                  <a:pt x="313267" y="0"/>
                </a:moveTo>
                <a:cubicBezTo>
                  <a:pt x="211667" y="486833"/>
                  <a:pt x="122611" y="1034163"/>
                  <a:pt x="93134" y="1269999"/>
                </a:cubicBezTo>
                <a:cubicBezTo>
                  <a:pt x="84668" y="1337732"/>
                  <a:pt x="213079" y="1401234"/>
                  <a:pt x="211667" y="1422400"/>
                </a:cubicBezTo>
                <a:cubicBezTo>
                  <a:pt x="192776" y="1705576"/>
                  <a:pt x="71487" y="2693431"/>
                  <a:pt x="33867" y="2971800"/>
                </a:cubicBezTo>
                <a:cubicBezTo>
                  <a:pt x="26811" y="3024011"/>
                  <a:pt x="174979" y="3060700"/>
                  <a:pt x="169334" y="3107267"/>
                </a:cubicBezTo>
                <a:cubicBezTo>
                  <a:pt x="127044" y="3456125"/>
                  <a:pt x="81844" y="4269317"/>
                  <a:pt x="0" y="5080000"/>
                </a:cubicBezTo>
              </a:path>
            </a:pathLst>
          </a:custGeom>
          <a:noFill/>
          <a:ln>
            <a:solidFill>
              <a:schemeClr val="accent6">
                <a:lumMod val="60000"/>
                <a:lumOff val="40000"/>
              </a:schemeClr>
            </a:solidFill>
            <a:headEnd type="none" w="med" len="med"/>
            <a:tailEnd type="triangle" w="med" len="med"/>
          </a:ln>
          <a:effectLst>
            <a:outerShdw blurRad="50800"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p:cNvSpPr txBox="1"/>
          <p:nvPr/>
        </p:nvSpPr>
        <p:spPr>
          <a:xfrm>
            <a:off x="5109260" y="1667291"/>
            <a:ext cx="6266951" cy="1015663"/>
          </a:xfrm>
          <a:prstGeom prst="rect">
            <a:avLst/>
          </a:prstGeom>
          <a:noFill/>
          <a:ln w="12700">
            <a:solidFill>
              <a:srgbClr val="FF0000"/>
            </a:solidFill>
          </a:ln>
        </p:spPr>
        <p:txBody>
          <a:bodyPr wrap="square" rtlCol="0">
            <a:spAutoFit/>
          </a:bodyPr>
          <a:lstStyle/>
          <a:p>
            <a:pPr algn="ctr"/>
            <a:r>
              <a:rPr lang="en-US" sz="2000" dirty="0"/>
              <a:t>Both the troposphere + stratosphere (0 to ~50km) and the Ionosphere (~60 to &gt; 1000 km) affect the travel time of the satellite signal.</a:t>
            </a:r>
            <a:endParaRPr lang="en-SG" sz="2000" dirty="0"/>
          </a:p>
        </p:txBody>
      </p:sp>
    </p:spTree>
    <p:extLst>
      <p:ext uri="{BB962C8B-B14F-4D97-AF65-F5344CB8AC3E}">
        <p14:creationId xmlns:p14="http://schemas.microsoft.com/office/powerpoint/2010/main" val="842812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Ionosphere</a:t>
            </a:r>
            <a:endParaRPr lang="en-SG"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56792"/>
            <a:ext cx="47625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7076842" y="2708921"/>
                <a:ext cx="1764457" cy="6613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𝑣</m:t>
                      </m:r>
                      <m:r>
                        <a:rPr lang="en-SG" i="1">
                          <a:latin typeface="Cambria Math"/>
                        </a:rPr>
                        <m:t>=</m:t>
                      </m:r>
                      <m:f>
                        <m:fPr>
                          <m:ctrlPr>
                            <a:rPr lang="en-SG" i="1">
                              <a:latin typeface="Cambria Math" panose="02040503050406030204" pitchFamily="18" charset="0"/>
                            </a:rPr>
                          </m:ctrlPr>
                        </m:fPr>
                        <m:num>
                          <m:r>
                            <a:rPr lang="en-US" i="1">
                              <a:latin typeface="Cambria Math"/>
                            </a:rPr>
                            <m:t>40.3</m:t>
                          </m:r>
                        </m:num>
                        <m:den>
                          <m:r>
                            <a:rPr lang="en-US" i="1">
                              <a:latin typeface="Cambria Math"/>
                            </a:rPr>
                            <m:t>𝑐𝑓</m:t>
                          </m:r>
                          <m:r>
                            <a:rPr lang="en-US" i="1" baseline="30000">
                              <a:latin typeface="Cambria Math"/>
                            </a:rPr>
                            <m:t>2</m:t>
                          </m:r>
                        </m:den>
                      </m:f>
                      <m:r>
                        <a:rPr lang="en-US" i="1">
                          <a:latin typeface="Cambria Math"/>
                        </a:rPr>
                        <m:t>(</m:t>
                      </m:r>
                      <m:r>
                        <a:rPr lang="en-US" i="1">
                          <a:latin typeface="Cambria Math"/>
                        </a:rPr>
                        <m:t>𝑇𝐸𝐶</m:t>
                      </m:r>
                      <m:r>
                        <a:rPr lang="en-US" i="1">
                          <a:latin typeface="Cambria Math"/>
                        </a:rPr>
                        <m:t>)</m:t>
                      </m:r>
                    </m:oMath>
                  </m:oMathPara>
                </a14:m>
                <a:endParaRPr lang="en-SG" dirty="0"/>
              </a:p>
            </p:txBody>
          </p:sp>
        </mc:Choice>
        <mc:Fallback xmlns="">
          <p:sp>
            <p:nvSpPr>
              <p:cNvPr id="4" name="TextBox 3"/>
              <p:cNvSpPr txBox="1">
                <a:spLocks noRot="1" noChangeAspect="1" noMove="1" noResize="1" noEditPoints="1" noAdjustHandles="1" noChangeArrowheads="1" noChangeShapeType="1" noTextEdit="1"/>
              </p:cNvSpPr>
              <p:nvPr/>
            </p:nvSpPr>
            <p:spPr>
              <a:xfrm>
                <a:off x="7076842" y="2708921"/>
                <a:ext cx="1764457" cy="661335"/>
              </a:xfrm>
              <a:prstGeom prst="rect">
                <a:avLst/>
              </a:prstGeom>
              <a:blipFill>
                <a:blip r:embed="rId3"/>
                <a:stretch>
                  <a:fillRect b="-7547"/>
                </a:stretch>
              </a:blipFill>
            </p:spPr>
            <p:txBody>
              <a:bodyPr/>
              <a:lstStyle/>
              <a:p>
                <a:r>
                  <a:rPr lang="en-US">
                    <a:noFill/>
                  </a:rPr>
                  <a:t> </a:t>
                </a:r>
              </a:p>
            </p:txBody>
          </p:sp>
        </mc:Fallback>
      </mc:AlternateContent>
      <p:sp>
        <p:nvSpPr>
          <p:cNvPr id="5" name="TextBox 4"/>
          <p:cNvSpPr txBox="1"/>
          <p:nvPr/>
        </p:nvSpPr>
        <p:spPr>
          <a:xfrm>
            <a:off x="6409853" y="3501008"/>
            <a:ext cx="706155" cy="369332"/>
          </a:xfrm>
          <a:prstGeom prst="rect">
            <a:avLst/>
          </a:prstGeom>
          <a:noFill/>
          <a:ln w="28575">
            <a:solidFill>
              <a:srgbClr val="00B050"/>
            </a:solidFill>
          </a:ln>
        </p:spPr>
        <p:txBody>
          <a:bodyPr wrap="none" rtlCol="0">
            <a:spAutoFit/>
          </a:bodyPr>
          <a:lstStyle/>
          <a:p>
            <a:r>
              <a:rPr lang="en-US" dirty="0"/>
              <a:t>Delay</a:t>
            </a:r>
            <a:endParaRPr lang="en-SG" dirty="0"/>
          </a:p>
        </p:txBody>
      </p:sp>
      <p:cxnSp>
        <p:nvCxnSpPr>
          <p:cNvPr id="6" name="Straight Arrow Connector 5"/>
          <p:cNvCxnSpPr>
            <a:stCxn id="5" idx="0"/>
          </p:cNvCxnSpPr>
          <p:nvPr/>
        </p:nvCxnSpPr>
        <p:spPr>
          <a:xfrm flipV="1">
            <a:off x="6762931" y="3140968"/>
            <a:ext cx="385919"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9137" y="3717032"/>
            <a:ext cx="1165897" cy="369332"/>
          </a:xfrm>
          <a:prstGeom prst="rect">
            <a:avLst/>
          </a:prstGeom>
          <a:noFill/>
          <a:ln w="28575">
            <a:solidFill>
              <a:srgbClr val="FF0000"/>
            </a:solidFill>
          </a:ln>
        </p:spPr>
        <p:txBody>
          <a:bodyPr wrap="none" rtlCol="0">
            <a:spAutoFit/>
          </a:bodyPr>
          <a:lstStyle/>
          <a:p>
            <a:r>
              <a:rPr lang="en-US" dirty="0"/>
              <a:t>Frequency</a:t>
            </a:r>
            <a:endParaRPr lang="en-SG" dirty="0"/>
          </a:p>
        </p:txBody>
      </p:sp>
      <p:cxnSp>
        <p:nvCxnSpPr>
          <p:cNvPr id="8" name="Straight Arrow Connector 7"/>
          <p:cNvCxnSpPr>
            <a:stCxn id="7" idx="0"/>
            <a:endCxn id="4" idx="2"/>
          </p:cNvCxnSpPr>
          <p:nvPr/>
        </p:nvCxnSpPr>
        <p:spPr>
          <a:xfrm flipH="1" flipV="1">
            <a:off x="7959071" y="3370256"/>
            <a:ext cx="263015" cy="3467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20137" y="2132856"/>
            <a:ext cx="3045193" cy="369332"/>
          </a:xfrm>
          <a:prstGeom prst="rect">
            <a:avLst/>
          </a:prstGeom>
          <a:noFill/>
          <a:ln w="28575">
            <a:solidFill>
              <a:srgbClr val="00B050"/>
            </a:solidFill>
          </a:ln>
        </p:spPr>
        <p:txBody>
          <a:bodyPr wrap="none" rtlCol="0">
            <a:spAutoFit/>
          </a:bodyPr>
          <a:lstStyle>
            <a:defPPr>
              <a:defRPr lang="en-US"/>
            </a:defPPr>
          </a:lstStyle>
          <a:p>
            <a:r>
              <a:rPr lang="en-US" dirty="0"/>
              <a:t>Quantity of free electrons/ m2</a:t>
            </a:r>
            <a:endParaRPr lang="en-SG" dirty="0"/>
          </a:p>
        </p:txBody>
      </p:sp>
      <p:cxnSp>
        <p:nvCxnSpPr>
          <p:cNvPr id="10" name="Straight Arrow Connector 9"/>
          <p:cNvCxnSpPr>
            <a:stCxn id="9" idx="2"/>
          </p:cNvCxnSpPr>
          <p:nvPr/>
        </p:nvCxnSpPr>
        <p:spPr>
          <a:xfrm flipH="1">
            <a:off x="8589009" y="2502188"/>
            <a:ext cx="253724" cy="3507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8916" name="Picture 4" descr="Ionospheric TEC 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199" y="4374396"/>
            <a:ext cx="4235252" cy="22949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23992" y="4869161"/>
            <a:ext cx="4464496" cy="1661993"/>
          </a:xfrm>
          <a:prstGeom prst="rect">
            <a:avLst/>
          </a:prstGeom>
          <a:ln>
            <a:solidFill>
              <a:srgbClr val="FF0000"/>
            </a:solidFill>
          </a:ln>
        </p:spPr>
        <p:txBody>
          <a:bodyPr wrap="square">
            <a:spAutoFit/>
          </a:bodyPr>
          <a:lstStyle/>
          <a:p>
            <a:pPr>
              <a:spcBef>
                <a:spcPts val="1200"/>
              </a:spcBef>
            </a:pPr>
            <a:r>
              <a:rPr lang="en-SG" dirty="0"/>
              <a:t>The level of ionospheric activity depends on: </a:t>
            </a:r>
          </a:p>
          <a:p>
            <a:pPr>
              <a:spcBef>
                <a:spcPts val="1200"/>
              </a:spcBef>
            </a:pPr>
            <a:r>
              <a:rPr lang="en-SG" b="1" dirty="0"/>
              <a:t>Solar activity</a:t>
            </a:r>
            <a:r>
              <a:rPr lang="en-SG" dirty="0"/>
              <a:t> (highest at solar maxima)</a:t>
            </a:r>
          </a:p>
          <a:p>
            <a:pPr>
              <a:spcBef>
                <a:spcPts val="1200"/>
              </a:spcBef>
            </a:pPr>
            <a:r>
              <a:rPr lang="en-SG" b="1" dirty="0"/>
              <a:t>Time of day</a:t>
            </a:r>
            <a:r>
              <a:rPr lang="en-SG" dirty="0"/>
              <a:t> (highest at local noon)</a:t>
            </a:r>
          </a:p>
          <a:p>
            <a:pPr>
              <a:spcBef>
                <a:spcPts val="1200"/>
              </a:spcBef>
            </a:pPr>
            <a:r>
              <a:rPr lang="en-SG" b="1" dirty="0"/>
              <a:t>Season</a:t>
            </a:r>
            <a:endParaRPr lang="en-SG" dirty="0"/>
          </a:p>
        </p:txBody>
      </p:sp>
    </p:spTree>
    <p:extLst>
      <p:ext uri="{BB962C8B-B14F-4D97-AF65-F5344CB8AC3E}">
        <p14:creationId xmlns:p14="http://schemas.microsoft.com/office/powerpoint/2010/main" val="312150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6563653D-26BF-B946-82C4-AE95552ED9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62247" y="302772"/>
            <a:ext cx="6885500" cy="64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838200" y="80390"/>
            <a:ext cx="10515600" cy="731267"/>
          </a:xfrm>
        </p:spPr>
        <p:txBody>
          <a:bodyPr>
            <a:normAutofit/>
          </a:bodyPr>
          <a:lstStyle/>
          <a:p>
            <a:pPr algn="ctr"/>
            <a:r>
              <a:rPr lang="en-US" sz="3600" dirty="0">
                <a:latin typeface="Helvetica Light" panose="020B0403020202020204" pitchFamily="34" charset="0"/>
              </a:rPr>
              <a:t>Today’s values</a:t>
            </a:r>
          </a:p>
        </p:txBody>
      </p:sp>
      <p:sp>
        <p:nvSpPr>
          <p:cNvPr id="7" name="Content Placeholder 2">
            <a:extLst>
              <a:ext uri="{FF2B5EF4-FFF2-40B4-BE49-F238E27FC236}">
                <a16:creationId xmlns:a16="http://schemas.microsoft.com/office/drawing/2014/main" id="{2382C2CA-4F17-C749-BEA5-4F294BAFEA76}"/>
              </a:ext>
            </a:extLst>
          </p:cNvPr>
          <p:cNvSpPr>
            <a:spLocks noGrp="1"/>
          </p:cNvSpPr>
          <p:nvPr>
            <p:ph idx="1"/>
          </p:nvPr>
        </p:nvSpPr>
        <p:spPr>
          <a:xfrm>
            <a:off x="144253" y="1034039"/>
            <a:ext cx="5951747" cy="5998131"/>
          </a:xfrm>
        </p:spPr>
        <p:txBody>
          <a:bodyPr>
            <a:normAutofit/>
          </a:bodyPr>
          <a:lstStyle/>
          <a:p>
            <a:pPr marL="0" indent="0">
              <a:buNone/>
            </a:pPr>
            <a:r>
              <a:rPr lang="en-US" sz="2400" dirty="0">
                <a:latin typeface="Helvetica Light" panose="020B0403020202020204" pitchFamily="34" charset="0"/>
              </a:rPr>
              <a:t>Polar circumference: 40,007.863 km</a:t>
            </a:r>
          </a:p>
          <a:p>
            <a:pPr marL="0" indent="0">
              <a:buNone/>
            </a:pPr>
            <a:r>
              <a:rPr lang="en-US" sz="2400" dirty="0">
                <a:latin typeface="Helvetica Light" panose="020B0403020202020204" pitchFamily="34" charset="0"/>
              </a:rPr>
              <a:t>Note: the meter was originally defined so that there were 10,000 km between the equator and the pole! (It is also ~21,600 nautical miles for the same reason; 1 nm is equal to 1/60 of a degree.)</a:t>
            </a:r>
          </a:p>
          <a:p>
            <a:pPr marL="0" indent="0">
              <a:buNone/>
            </a:pPr>
            <a:endParaRPr lang="en-US" sz="2400" dirty="0">
              <a:latin typeface="Helvetica Light" panose="020B0403020202020204" pitchFamily="34" charset="0"/>
            </a:endParaRPr>
          </a:p>
          <a:p>
            <a:pPr marL="0" indent="0">
              <a:buNone/>
            </a:pPr>
            <a:r>
              <a:rPr lang="en-US" sz="2400" dirty="0">
                <a:latin typeface="Helvetica Light" panose="020B0403020202020204" pitchFamily="34" charset="0"/>
              </a:rPr>
              <a:t>Equatorial circumference: 40,075.017 km</a:t>
            </a:r>
          </a:p>
          <a:p>
            <a:pPr marL="0" indent="0">
              <a:buNone/>
            </a:pPr>
            <a:endParaRPr lang="en-US" sz="2400" dirty="0">
              <a:latin typeface="Helvetica Light" panose="020B0403020202020204" pitchFamily="34" charset="0"/>
            </a:endParaRPr>
          </a:p>
          <a:p>
            <a:pPr marL="0" indent="0">
              <a:buNone/>
            </a:pPr>
            <a:r>
              <a:rPr lang="en-US" sz="2400" dirty="0">
                <a:latin typeface="Helvetica Light" panose="020B0403020202020204" pitchFamily="34" charset="0"/>
              </a:rPr>
              <a:t>Equatorial Radius: 6378 km</a:t>
            </a:r>
          </a:p>
          <a:p>
            <a:pPr marL="0" indent="0">
              <a:buNone/>
            </a:pPr>
            <a:r>
              <a:rPr lang="en-US" sz="2400" dirty="0">
                <a:latin typeface="Helvetica Light" panose="020B0403020202020204" pitchFamily="34" charset="0"/>
              </a:rPr>
              <a:t>Polar Radius: 6357 km</a:t>
            </a:r>
          </a:p>
          <a:p>
            <a:pPr marL="0" indent="0">
              <a:buNone/>
            </a:pPr>
            <a:r>
              <a:rPr lang="en-US" sz="2400" dirty="0">
                <a:latin typeface="Helvetica Light" panose="020B0403020202020204" pitchFamily="34" charset="0"/>
              </a:rPr>
              <a:t>Sphere of Equal Volume: 6371 km</a:t>
            </a:r>
          </a:p>
          <a:p>
            <a:pPr marL="0" indent="0">
              <a:buNone/>
            </a:pPr>
            <a:r>
              <a:rPr lang="en-US" sz="2400" dirty="0">
                <a:latin typeface="Helvetica Light" panose="020B0403020202020204" pitchFamily="34" charset="0"/>
              </a:rPr>
              <a:t>Flattening: (a-b)/a: 1/298.257223563</a:t>
            </a:r>
          </a:p>
          <a:p>
            <a:pPr marL="0" indent="0">
              <a:buNone/>
            </a:pPr>
            <a:endParaRPr lang="en-US" sz="2400" dirty="0">
              <a:latin typeface="Helvetica Light" panose="020B0403020202020204" pitchFamily="34" charset="0"/>
            </a:endParaRPr>
          </a:p>
          <a:p>
            <a:pPr marL="0" indent="0">
              <a:buNone/>
            </a:pPr>
            <a:endParaRPr lang="en-US" sz="2400" dirty="0">
              <a:latin typeface="Helvetica Light" panose="020B0403020202020204" pitchFamily="34" charset="0"/>
            </a:endParaRPr>
          </a:p>
          <a:p>
            <a:pPr marL="0" indent="0">
              <a:buNone/>
            </a:pPr>
            <a:endParaRPr lang="en-US" sz="2400" dirty="0">
              <a:latin typeface="Helvetica Light" panose="020B0403020202020204" pitchFamily="34" charset="0"/>
            </a:endParaRPr>
          </a:p>
        </p:txBody>
      </p:sp>
      <p:sp>
        <p:nvSpPr>
          <p:cNvPr id="3" name="Rectangle 2">
            <a:extLst>
              <a:ext uri="{FF2B5EF4-FFF2-40B4-BE49-F238E27FC236}">
                <a16:creationId xmlns:a16="http://schemas.microsoft.com/office/drawing/2014/main" id="{15CF6455-EB5F-5F41-A7F4-934CC8E5FA04}"/>
              </a:ext>
            </a:extLst>
          </p:cNvPr>
          <p:cNvSpPr/>
          <p:nvPr/>
        </p:nvSpPr>
        <p:spPr>
          <a:xfrm>
            <a:off x="6847438" y="6185896"/>
            <a:ext cx="4506362" cy="369332"/>
          </a:xfrm>
          <a:prstGeom prst="rect">
            <a:avLst/>
          </a:prstGeom>
        </p:spPr>
        <p:txBody>
          <a:bodyPr wrap="none">
            <a:spAutoFit/>
          </a:bodyPr>
          <a:lstStyle/>
          <a:p>
            <a:r>
              <a:rPr lang="en-US" dirty="0">
                <a:latin typeface="Helvetica Light" panose="020B0403020202020204" pitchFamily="34" charset="0"/>
              </a:rPr>
              <a:t>Illustration of Earth’s oblateness – to scale</a:t>
            </a:r>
          </a:p>
        </p:txBody>
      </p:sp>
      <p:cxnSp>
        <p:nvCxnSpPr>
          <p:cNvPr id="6" name="Straight Arrow Connector 5">
            <a:extLst>
              <a:ext uri="{FF2B5EF4-FFF2-40B4-BE49-F238E27FC236}">
                <a16:creationId xmlns:a16="http://schemas.microsoft.com/office/drawing/2014/main" id="{0F595E75-E488-9F4D-978D-133EC182E558}"/>
              </a:ext>
            </a:extLst>
          </p:cNvPr>
          <p:cNvCxnSpPr/>
          <p:nvPr/>
        </p:nvCxnSpPr>
        <p:spPr>
          <a:xfrm flipH="1">
            <a:off x="5843239" y="6370562"/>
            <a:ext cx="10041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1431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1640"/>
            <a:ext cx="8229600" cy="1143000"/>
          </a:xfrm>
        </p:spPr>
        <p:txBody>
          <a:bodyPr/>
          <a:lstStyle/>
          <a:p>
            <a:r>
              <a:rPr lang="en-US" dirty="0"/>
              <a:t>Ionospheric delays</a:t>
            </a:r>
          </a:p>
        </p:txBody>
      </p:sp>
      <p:sp>
        <p:nvSpPr>
          <p:cNvPr id="3" name="Text Placeholder 2"/>
          <p:cNvSpPr>
            <a:spLocks noGrp="1"/>
          </p:cNvSpPr>
          <p:nvPr>
            <p:ph type="body" idx="1"/>
          </p:nvPr>
        </p:nvSpPr>
        <p:spPr>
          <a:xfrm>
            <a:off x="1524000" y="936109"/>
            <a:ext cx="6804248" cy="1196748"/>
          </a:xfrm>
        </p:spPr>
        <p:txBody>
          <a:bodyPr/>
          <a:lstStyle/>
          <a:p>
            <a:r>
              <a:rPr lang="en-US" sz="2400" dirty="0"/>
              <a:t>GPS signals are delayed by free electrons in the upper atmosphere (ionosphere)</a:t>
            </a:r>
          </a:p>
        </p:txBody>
      </p:sp>
      <p:pic>
        <p:nvPicPr>
          <p:cNvPr id="4" name="Picture 3"/>
          <p:cNvPicPr>
            <a:picLocks noChangeAspect="1"/>
          </p:cNvPicPr>
          <p:nvPr/>
        </p:nvPicPr>
        <p:blipFill>
          <a:blip r:embed="rId2"/>
          <a:stretch>
            <a:fillRect/>
          </a:stretch>
        </p:blipFill>
        <p:spPr>
          <a:xfrm>
            <a:off x="6043695" y="2348880"/>
            <a:ext cx="4624305" cy="4346847"/>
          </a:xfrm>
          <a:prstGeom prst="rect">
            <a:avLst/>
          </a:prstGeom>
        </p:spPr>
      </p:pic>
      <p:sp>
        <p:nvSpPr>
          <p:cNvPr id="5" name="Text Placeholder 2"/>
          <p:cNvSpPr txBox="1">
            <a:spLocks/>
          </p:cNvSpPr>
          <p:nvPr/>
        </p:nvSpPr>
        <p:spPr>
          <a:xfrm>
            <a:off x="1631504" y="4464496"/>
            <a:ext cx="4536504" cy="23488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FF0000"/>
                </a:solidFill>
              </a:rPr>
              <a:t>L1/L2 are in different frequency</a:t>
            </a:r>
            <a:r>
              <a:rPr lang="en-US" sz="1800" dirty="0"/>
              <a:t>, which are affected differently by the ionosphere</a:t>
            </a:r>
          </a:p>
          <a:p>
            <a:r>
              <a:rPr lang="en-US" sz="1800" b="1" dirty="0">
                <a:solidFill>
                  <a:srgbClr val="FF0000"/>
                </a:solidFill>
              </a:rPr>
              <a:t>By combining the two, we can measure the delay and remove it</a:t>
            </a:r>
          </a:p>
          <a:p>
            <a:r>
              <a:rPr lang="en-US" sz="1800" dirty="0"/>
              <a:t>Navigation message also contains a ionosphere correction that partially remove the ionosphere delays…</a:t>
            </a:r>
          </a:p>
        </p:txBody>
      </p:sp>
      <mc:AlternateContent xmlns:mc="http://schemas.openxmlformats.org/markup-compatibility/2006" xmlns:a14="http://schemas.microsoft.com/office/drawing/2010/main">
        <mc:Choice Requires="a14">
          <p:sp>
            <p:nvSpPr>
              <p:cNvPr id="6" name="TextBox 5"/>
              <p:cNvSpPr txBox="1"/>
              <p:nvPr/>
            </p:nvSpPr>
            <p:spPr>
              <a:xfrm>
                <a:off x="2783633" y="2636913"/>
                <a:ext cx="1764457" cy="6613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𝑣</m:t>
                      </m:r>
                      <m:r>
                        <a:rPr lang="en-SG" i="1">
                          <a:latin typeface="Cambria Math"/>
                        </a:rPr>
                        <m:t>=</m:t>
                      </m:r>
                      <m:f>
                        <m:fPr>
                          <m:ctrlPr>
                            <a:rPr lang="en-SG" i="1">
                              <a:latin typeface="Cambria Math" panose="02040503050406030204" pitchFamily="18" charset="0"/>
                            </a:rPr>
                          </m:ctrlPr>
                        </m:fPr>
                        <m:num>
                          <m:r>
                            <a:rPr lang="en-US" i="1">
                              <a:latin typeface="Cambria Math"/>
                            </a:rPr>
                            <m:t>40.3</m:t>
                          </m:r>
                        </m:num>
                        <m:den>
                          <m:r>
                            <a:rPr lang="en-US" i="1">
                              <a:latin typeface="Cambria Math"/>
                            </a:rPr>
                            <m:t>𝑐𝑓</m:t>
                          </m:r>
                          <m:r>
                            <a:rPr lang="en-US" i="1" baseline="30000">
                              <a:latin typeface="Cambria Math"/>
                            </a:rPr>
                            <m:t>2</m:t>
                          </m:r>
                        </m:den>
                      </m:f>
                      <m:r>
                        <a:rPr lang="en-US" i="1">
                          <a:latin typeface="Cambria Math"/>
                        </a:rPr>
                        <m:t>(</m:t>
                      </m:r>
                      <m:r>
                        <a:rPr lang="en-US" i="1">
                          <a:latin typeface="Cambria Math"/>
                        </a:rPr>
                        <m:t>𝑇𝐸𝐶</m:t>
                      </m:r>
                      <m:r>
                        <a:rPr lang="en-US" i="1">
                          <a:latin typeface="Cambria Math"/>
                        </a:rPr>
                        <m:t>)</m:t>
                      </m:r>
                    </m:oMath>
                  </m:oMathPara>
                </a14:m>
                <a:endParaRPr lang="en-SG" dirty="0"/>
              </a:p>
            </p:txBody>
          </p:sp>
        </mc:Choice>
        <mc:Fallback xmlns="">
          <p:sp>
            <p:nvSpPr>
              <p:cNvPr id="6" name="TextBox 5"/>
              <p:cNvSpPr txBox="1">
                <a:spLocks noRot="1" noChangeAspect="1" noMove="1" noResize="1" noEditPoints="1" noAdjustHandles="1" noChangeArrowheads="1" noChangeShapeType="1" noTextEdit="1"/>
              </p:cNvSpPr>
              <p:nvPr/>
            </p:nvSpPr>
            <p:spPr>
              <a:xfrm>
                <a:off x="2783633" y="2636913"/>
                <a:ext cx="1764457" cy="661335"/>
              </a:xfrm>
              <a:prstGeom prst="rect">
                <a:avLst/>
              </a:prstGeom>
              <a:blipFill>
                <a:blip r:embed="rId3"/>
                <a:stretch>
                  <a:fillRect b="-7547"/>
                </a:stretch>
              </a:blipFill>
            </p:spPr>
            <p:txBody>
              <a:bodyPr/>
              <a:lstStyle/>
              <a:p>
                <a:r>
                  <a:rPr lang="en-US">
                    <a:noFill/>
                  </a:rPr>
                  <a:t> </a:t>
                </a:r>
              </a:p>
            </p:txBody>
          </p:sp>
        </mc:Fallback>
      </mc:AlternateContent>
      <p:sp>
        <p:nvSpPr>
          <p:cNvPr id="7" name="TextBox 6"/>
          <p:cNvSpPr txBox="1"/>
          <p:nvPr/>
        </p:nvSpPr>
        <p:spPr>
          <a:xfrm>
            <a:off x="2116644" y="3429000"/>
            <a:ext cx="706155" cy="369332"/>
          </a:xfrm>
          <a:prstGeom prst="rect">
            <a:avLst/>
          </a:prstGeom>
          <a:noFill/>
          <a:ln w="28575">
            <a:solidFill>
              <a:srgbClr val="00B050"/>
            </a:solidFill>
          </a:ln>
        </p:spPr>
        <p:txBody>
          <a:bodyPr wrap="none" rtlCol="0">
            <a:spAutoFit/>
          </a:bodyPr>
          <a:lstStyle/>
          <a:p>
            <a:r>
              <a:rPr lang="en-US" dirty="0"/>
              <a:t>Delay</a:t>
            </a:r>
            <a:endParaRPr lang="en-SG" dirty="0"/>
          </a:p>
        </p:txBody>
      </p:sp>
      <p:cxnSp>
        <p:nvCxnSpPr>
          <p:cNvPr id="9" name="Straight Arrow Connector 8"/>
          <p:cNvCxnSpPr>
            <a:stCxn id="7" idx="0"/>
          </p:cNvCxnSpPr>
          <p:nvPr/>
        </p:nvCxnSpPr>
        <p:spPr>
          <a:xfrm flipV="1">
            <a:off x="2469722" y="3068960"/>
            <a:ext cx="385919"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345928" y="3645024"/>
            <a:ext cx="1165897" cy="369332"/>
          </a:xfrm>
          <a:prstGeom prst="rect">
            <a:avLst/>
          </a:prstGeom>
          <a:noFill/>
          <a:ln w="28575">
            <a:solidFill>
              <a:srgbClr val="FF0000"/>
            </a:solidFill>
          </a:ln>
        </p:spPr>
        <p:txBody>
          <a:bodyPr wrap="none" rtlCol="0">
            <a:spAutoFit/>
          </a:bodyPr>
          <a:lstStyle/>
          <a:p>
            <a:r>
              <a:rPr lang="en-US" dirty="0"/>
              <a:t>Frequency</a:t>
            </a:r>
            <a:endParaRPr lang="en-SG" dirty="0"/>
          </a:p>
        </p:txBody>
      </p:sp>
      <p:cxnSp>
        <p:nvCxnSpPr>
          <p:cNvPr id="13" name="Straight Arrow Connector 12"/>
          <p:cNvCxnSpPr>
            <a:stCxn id="11" idx="0"/>
            <a:endCxn id="6" idx="2"/>
          </p:cNvCxnSpPr>
          <p:nvPr/>
        </p:nvCxnSpPr>
        <p:spPr>
          <a:xfrm flipH="1" flipV="1">
            <a:off x="3665862" y="3298248"/>
            <a:ext cx="263015" cy="3467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26928" y="2060848"/>
            <a:ext cx="3045193" cy="369332"/>
          </a:xfrm>
          <a:prstGeom prst="rect">
            <a:avLst/>
          </a:prstGeom>
          <a:noFill/>
          <a:ln w="28575">
            <a:solidFill>
              <a:srgbClr val="00B050"/>
            </a:solidFill>
          </a:ln>
        </p:spPr>
        <p:txBody>
          <a:bodyPr wrap="none" rtlCol="0">
            <a:spAutoFit/>
          </a:bodyPr>
          <a:lstStyle>
            <a:defPPr>
              <a:defRPr lang="en-US"/>
            </a:defPPr>
          </a:lstStyle>
          <a:p>
            <a:r>
              <a:rPr lang="en-US" dirty="0"/>
              <a:t>Quantity of free electrons/ m2</a:t>
            </a:r>
            <a:endParaRPr lang="en-SG" dirty="0"/>
          </a:p>
        </p:txBody>
      </p:sp>
      <p:cxnSp>
        <p:nvCxnSpPr>
          <p:cNvPr id="17" name="Straight Arrow Connector 16"/>
          <p:cNvCxnSpPr>
            <a:stCxn id="15" idx="2"/>
          </p:cNvCxnSpPr>
          <p:nvPr/>
        </p:nvCxnSpPr>
        <p:spPr>
          <a:xfrm flipH="1">
            <a:off x="4295800" y="2430180"/>
            <a:ext cx="253724" cy="3507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rot="5400000">
            <a:off x="8994323" y="622480"/>
            <a:ext cx="1625889" cy="1620180"/>
            <a:chOff x="71500" y="44624"/>
            <a:chExt cx="1625889" cy="1620180"/>
          </a:xfrm>
        </p:grpSpPr>
        <p:pic>
          <p:nvPicPr>
            <p:cNvPr id="19" name="Picture 7"/>
            <p:cNvPicPr>
              <a:picLocks noChangeAspect="1" noChangeArrowheads="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1500" y="44624"/>
              <a:ext cx="936104"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Down Arrow 19"/>
            <p:cNvSpPr/>
            <p:nvPr/>
          </p:nvSpPr>
          <p:spPr>
            <a:xfrm>
              <a:off x="359532" y="1160748"/>
              <a:ext cx="360040" cy="504056"/>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Down Arrow 20"/>
            <p:cNvSpPr/>
            <p:nvPr/>
          </p:nvSpPr>
          <p:spPr>
            <a:xfrm rot="19003826">
              <a:off x="1015628" y="925853"/>
              <a:ext cx="360040" cy="504056"/>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Down Arrow 21"/>
            <p:cNvSpPr/>
            <p:nvPr/>
          </p:nvSpPr>
          <p:spPr>
            <a:xfrm rot="16200000">
              <a:off x="1265341" y="260648"/>
              <a:ext cx="360040" cy="504056"/>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92049253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5F178-074D-E04C-A2D2-D615DC355A94}"/>
              </a:ext>
            </a:extLst>
          </p:cNvPr>
          <p:cNvSpPr txBox="1"/>
          <p:nvPr/>
        </p:nvSpPr>
        <p:spPr>
          <a:xfrm>
            <a:off x="259492" y="84287"/>
            <a:ext cx="11467069" cy="1200329"/>
          </a:xfrm>
          <a:prstGeom prst="rect">
            <a:avLst/>
          </a:prstGeom>
          <a:noFill/>
        </p:spPr>
        <p:txBody>
          <a:bodyPr wrap="square" rtlCol="0">
            <a:spAutoFit/>
          </a:bodyPr>
          <a:lstStyle/>
          <a:p>
            <a:r>
              <a:rPr lang="en-US" sz="3600" dirty="0">
                <a:latin typeface="+mj-lt"/>
                <a:cs typeface="Myriad Pro"/>
              </a:rPr>
              <a:t>Ionosphere contains signals associated with a tsunamigenic earthquake</a:t>
            </a:r>
            <a:r>
              <a:rPr lang="en-SG" sz="3600" dirty="0">
                <a:latin typeface="+mj-lt"/>
                <a:cs typeface="Myriad Pro"/>
              </a:rPr>
              <a:t> </a:t>
            </a:r>
            <a:endParaRPr lang="en-US" sz="3600" dirty="0">
              <a:latin typeface="+mj-lt"/>
              <a:cs typeface="Myriad Pro"/>
            </a:endParaRPr>
          </a:p>
        </p:txBody>
      </p:sp>
      <p:sp>
        <p:nvSpPr>
          <p:cNvPr id="8" name="TextBox 7"/>
          <p:cNvSpPr txBox="1"/>
          <p:nvPr/>
        </p:nvSpPr>
        <p:spPr>
          <a:xfrm>
            <a:off x="7585291" y="6465937"/>
            <a:ext cx="1603324" cy="307777"/>
          </a:xfrm>
          <a:prstGeom prst="rect">
            <a:avLst/>
          </a:prstGeom>
          <a:noFill/>
        </p:spPr>
        <p:txBody>
          <a:bodyPr wrap="none" rtlCol="0">
            <a:spAutoFit/>
          </a:bodyPr>
          <a:lstStyle/>
          <a:p>
            <a:r>
              <a:rPr lang="en-US" sz="1400" dirty="0">
                <a:latin typeface="Myriad Pro"/>
                <a:cs typeface="Myriad Pro"/>
              </a:rPr>
              <a:t>Manta et al. 2020 </a:t>
            </a:r>
          </a:p>
        </p:txBody>
      </p:sp>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2092687" y="1425278"/>
            <a:ext cx="8071386" cy="4983180"/>
          </a:xfrm>
          <a:prstGeom prst="rect">
            <a:avLst/>
          </a:prstGeom>
        </p:spPr>
      </p:pic>
    </p:spTree>
    <p:extLst>
      <p:ext uri="{BB962C8B-B14F-4D97-AF65-F5344CB8AC3E}">
        <p14:creationId xmlns:p14="http://schemas.microsoft.com/office/powerpoint/2010/main" val="42809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5F178-074D-E04C-A2D2-D615DC355A94}"/>
              </a:ext>
            </a:extLst>
          </p:cNvPr>
          <p:cNvSpPr txBox="1"/>
          <p:nvPr/>
        </p:nvSpPr>
        <p:spPr>
          <a:xfrm>
            <a:off x="2291978" y="0"/>
            <a:ext cx="7608044" cy="584775"/>
          </a:xfrm>
          <a:prstGeom prst="rect">
            <a:avLst/>
          </a:prstGeom>
          <a:noFill/>
        </p:spPr>
        <p:txBody>
          <a:bodyPr wrap="square" rtlCol="0">
            <a:spAutoFit/>
          </a:bodyPr>
          <a:lstStyle/>
          <a:p>
            <a:r>
              <a:rPr lang="en-US" sz="3200" b="1" dirty="0">
                <a:latin typeface="+mj-lt"/>
              </a:rPr>
              <a:t>2011 Tohoku-Oki earthquake: Magnitude 9.1</a:t>
            </a:r>
          </a:p>
        </p:txBody>
      </p:sp>
      <p:pic>
        <p:nvPicPr>
          <p:cNvPr id="7" name="yt5s.com-Concentric waves appear at 300 km altitude after the 2011 Tohoku earthquake-(480p)" descr="yt5s.com-Concentric waves appear at 300 km altitude after the 2011 Tohoku earthquake-(480p)">
            <a:hlinkClick r:id="" action="ppaction://media"/>
            <a:extLst>
              <a:ext uri="{FF2B5EF4-FFF2-40B4-BE49-F238E27FC236}">
                <a16:creationId xmlns:a16="http://schemas.microsoft.com/office/drawing/2014/main" id="{55C79105-D5A4-C144-90CD-0EC847D179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2022" y="584775"/>
            <a:ext cx="8128000" cy="6096000"/>
          </a:xfrm>
          <a:prstGeom prst="rect">
            <a:avLst/>
          </a:prstGeom>
        </p:spPr>
      </p:pic>
    </p:spTree>
    <p:extLst>
      <p:ext uri="{BB962C8B-B14F-4D97-AF65-F5344CB8AC3E}">
        <p14:creationId xmlns:p14="http://schemas.microsoft.com/office/powerpoint/2010/main" val="48868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
          <p:cNvSpPr txBox="1"/>
          <p:nvPr/>
        </p:nvSpPr>
        <p:spPr>
          <a:xfrm>
            <a:off x="1994539" y="690885"/>
            <a:ext cx="5374500" cy="33175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2400" b="1">
                <a:latin typeface="Helvetica"/>
                <a:ea typeface="Helvetica"/>
                <a:cs typeface="Helvetica"/>
                <a:sym typeface="Helvetica"/>
              </a:defRPr>
            </a:lvl1pPr>
          </a:lstStyle>
          <a:p>
            <a:r>
              <a:rPr sz="1687"/>
              <a:t> </a:t>
            </a:r>
          </a:p>
        </p:txBody>
      </p:sp>
      <p:pic>
        <p:nvPicPr>
          <p:cNvPr id="183" name="Image" descr="Image"/>
          <p:cNvPicPr>
            <a:picLocks noChangeAspect="1"/>
          </p:cNvPicPr>
          <p:nvPr/>
        </p:nvPicPr>
        <p:blipFill>
          <a:blip r:embed="rId2"/>
          <a:stretch>
            <a:fillRect/>
          </a:stretch>
        </p:blipFill>
        <p:spPr>
          <a:xfrm>
            <a:off x="1516779" y="1140111"/>
            <a:ext cx="4488931" cy="5431686"/>
          </a:xfrm>
          <a:prstGeom prst="rect">
            <a:avLst/>
          </a:prstGeom>
          <a:ln w="12700">
            <a:miter lim="400000"/>
          </a:ln>
        </p:spPr>
      </p:pic>
      <p:pic>
        <p:nvPicPr>
          <p:cNvPr id="184" name="Image" descr="Image"/>
          <p:cNvPicPr>
            <a:picLocks noChangeAspect="1"/>
          </p:cNvPicPr>
          <p:nvPr/>
        </p:nvPicPr>
        <p:blipFill>
          <a:blip r:embed="rId3"/>
          <a:stretch>
            <a:fillRect/>
          </a:stretch>
        </p:blipFill>
        <p:spPr>
          <a:xfrm>
            <a:off x="6011306" y="1403947"/>
            <a:ext cx="4646835" cy="4993310"/>
          </a:xfrm>
          <a:prstGeom prst="rect">
            <a:avLst/>
          </a:prstGeom>
          <a:ln w="12700">
            <a:miter lim="400000"/>
          </a:ln>
        </p:spPr>
      </p:pic>
      <p:sp>
        <p:nvSpPr>
          <p:cNvPr id="185" name="Credit: UNAVCO"/>
          <p:cNvSpPr txBox="1"/>
          <p:nvPr/>
        </p:nvSpPr>
        <p:spPr>
          <a:xfrm>
            <a:off x="9059523" y="6537449"/>
            <a:ext cx="1363900"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200"/>
            </a:lvl1pPr>
          </a:lstStyle>
          <a:p>
            <a:r>
              <a:rPr sz="1547"/>
              <a:t>Credit: UNAVCO</a:t>
            </a:r>
          </a:p>
        </p:txBody>
      </p:sp>
      <p:sp>
        <p:nvSpPr>
          <p:cNvPr id="186" name="GPS stations record the slow, steady motion of tectonic plates"/>
          <p:cNvSpPr txBox="1"/>
          <p:nvPr/>
        </p:nvSpPr>
        <p:spPr>
          <a:xfrm>
            <a:off x="1651160" y="566347"/>
            <a:ext cx="7810408" cy="410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latin typeface="Helvetica"/>
                <a:ea typeface="Helvetica"/>
                <a:cs typeface="Helvetica"/>
                <a:sym typeface="Helvetica"/>
              </a:defRPr>
            </a:lvl1pPr>
          </a:lstStyle>
          <a:p>
            <a:r>
              <a:rPr sz="2200" dirty="0"/>
              <a:t>GPS stations record the slow, steady motion of tectonic plates</a:t>
            </a:r>
          </a:p>
        </p:txBody>
      </p:sp>
      <p:sp>
        <p:nvSpPr>
          <p:cNvPr id="187" name="1. Tectonic study"/>
          <p:cNvSpPr txBox="1">
            <a:spLocks noGrp="1"/>
          </p:cNvSpPr>
          <p:nvPr>
            <p:ph type="title"/>
          </p:nvPr>
        </p:nvSpPr>
        <p:spPr>
          <a:xfrm>
            <a:off x="1651160" y="84548"/>
            <a:ext cx="7804547" cy="881023"/>
          </a:xfrm>
          <a:prstGeom prst="rect">
            <a:avLst/>
          </a:prstGeom>
        </p:spPr>
        <p:txBody>
          <a:bodyPr anchor="t">
            <a:normAutofit/>
          </a:bodyPr>
          <a:lstStyle>
            <a:lvl1pPr>
              <a:defRPr sz="3600">
                <a:latin typeface="Helvetica"/>
                <a:ea typeface="Helvetica"/>
                <a:cs typeface="Helvetica"/>
                <a:sym typeface="Helvetica"/>
              </a:defRPr>
            </a:lvl1pPr>
          </a:lstStyle>
          <a:p>
            <a:r>
              <a:rPr lang="en-US" sz="2600" dirty="0"/>
              <a:t>Uses of GPS: </a:t>
            </a:r>
            <a:r>
              <a:rPr sz="2600" dirty="0"/>
              <a:t>1. Tectonic </a:t>
            </a:r>
            <a:r>
              <a:rPr lang="en-US" sz="2600" dirty="0"/>
              <a:t>geodesy</a:t>
            </a:r>
            <a:endParaRPr sz="2600" dirty="0"/>
          </a:p>
        </p:txBody>
      </p:sp>
    </p:spTree>
    <p:extLst>
      <p:ext uri="{BB962C8B-B14F-4D97-AF65-F5344CB8AC3E}">
        <p14:creationId xmlns:p14="http://schemas.microsoft.com/office/powerpoint/2010/main" val="16660004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stretch>
            <a:fillRect/>
          </a:stretch>
        </p:blipFill>
        <p:spPr>
          <a:xfrm>
            <a:off x="817200" y="854987"/>
            <a:ext cx="9838706" cy="5586619"/>
          </a:xfrm>
          <a:prstGeom prst="rect">
            <a:avLst/>
          </a:prstGeom>
          <a:ln w="12700">
            <a:miter lim="400000"/>
          </a:ln>
        </p:spPr>
      </p:pic>
      <p:sp>
        <p:nvSpPr>
          <p:cNvPr id="189" name="Rectangle"/>
          <p:cNvSpPr/>
          <p:nvPr/>
        </p:nvSpPr>
        <p:spPr>
          <a:xfrm>
            <a:off x="3276506" y="5672153"/>
            <a:ext cx="6621771" cy="892969"/>
          </a:xfrm>
          <a:prstGeom prst="rect">
            <a:avLst/>
          </a:prstGeom>
          <a:solidFill>
            <a:srgbClr val="FFFFFF"/>
          </a:solidFill>
          <a:ln w="12700">
            <a:miter lim="400000"/>
          </a:ln>
        </p:spPr>
        <p:txBody>
          <a:bodyPr lIns="35719" tIns="35719" rIns="35719" bIns="35719" anchor="ctr"/>
          <a:lstStyle/>
          <a:p>
            <a:pPr>
              <a:defRPr sz="2400">
                <a:solidFill>
                  <a:srgbClr val="FFFFFF"/>
                </a:solidFill>
              </a:defRPr>
            </a:pPr>
            <a:endParaRPr sz="1687"/>
          </a:p>
        </p:txBody>
      </p:sp>
      <p:sp>
        <p:nvSpPr>
          <p:cNvPr id="190" name="Reid (1910), Zoback (2006)"/>
          <p:cNvSpPr txBox="1"/>
          <p:nvPr/>
        </p:nvSpPr>
        <p:spPr>
          <a:xfrm>
            <a:off x="8509717" y="6539332"/>
            <a:ext cx="2053447"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i="1">
                <a:latin typeface="Helvetica"/>
                <a:ea typeface="Helvetica"/>
                <a:cs typeface="Helvetica"/>
                <a:sym typeface="Helvetica"/>
              </a:defRPr>
            </a:lvl1pPr>
          </a:lstStyle>
          <a:p>
            <a:r>
              <a:rPr sz="1266"/>
              <a:t>Reid (1910), Zoback (2006)</a:t>
            </a:r>
          </a:p>
        </p:txBody>
      </p:sp>
      <p:sp>
        <p:nvSpPr>
          <p:cNvPr id="192" name="years"/>
          <p:cNvSpPr txBox="1"/>
          <p:nvPr/>
        </p:nvSpPr>
        <p:spPr>
          <a:xfrm>
            <a:off x="4006135" y="1333298"/>
            <a:ext cx="591509"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200" b="1">
                <a:latin typeface="Helvetica"/>
                <a:ea typeface="Helvetica"/>
                <a:cs typeface="Helvetica"/>
                <a:sym typeface="Helvetica"/>
              </a:defRPr>
            </a:lvl1pPr>
          </a:lstStyle>
          <a:p>
            <a:r>
              <a:rPr sz="1547"/>
              <a:t>years</a:t>
            </a:r>
          </a:p>
        </p:txBody>
      </p:sp>
      <p:sp>
        <p:nvSpPr>
          <p:cNvPr id="193" name="seconds"/>
          <p:cNvSpPr txBox="1"/>
          <p:nvPr/>
        </p:nvSpPr>
        <p:spPr>
          <a:xfrm>
            <a:off x="6242292" y="1333298"/>
            <a:ext cx="880049"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200" b="1">
                <a:latin typeface="Helvetica"/>
                <a:ea typeface="Helvetica"/>
                <a:cs typeface="Helvetica"/>
                <a:sym typeface="Helvetica"/>
              </a:defRPr>
            </a:lvl1pPr>
          </a:lstStyle>
          <a:p>
            <a:r>
              <a:rPr sz="1547"/>
              <a:t>seconds</a:t>
            </a:r>
          </a:p>
        </p:txBody>
      </p:sp>
      <p:sp>
        <p:nvSpPr>
          <p:cNvPr id="194" name="Interseismic motion - between earthquakes"/>
          <p:cNvSpPr txBox="1"/>
          <p:nvPr/>
        </p:nvSpPr>
        <p:spPr>
          <a:xfrm>
            <a:off x="2759819" y="177525"/>
            <a:ext cx="6931386" cy="503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b="1">
                <a:latin typeface="Helvetica"/>
                <a:ea typeface="Helvetica"/>
                <a:cs typeface="Helvetica"/>
                <a:sym typeface="Helvetica"/>
              </a:defRPr>
            </a:lvl1pPr>
          </a:lstStyle>
          <a:p>
            <a:r>
              <a:rPr sz="2800" b="0" dirty="0" err="1"/>
              <a:t>Interseismic</a:t>
            </a:r>
            <a:r>
              <a:rPr sz="2800" b="0" dirty="0"/>
              <a:t> motion - between earthquakes</a:t>
            </a:r>
          </a:p>
        </p:txBody>
      </p:sp>
      <p:sp>
        <p:nvSpPr>
          <p:cNvPr id="195" name="Interseismic"/>
          <p:cNvSpPr txBox="1"/>
          <p:nvPr/>
        </p:nvSpPr>
        <p:spPr>
          <a:xfrm>
            <a:off x="3963025" y="5952758"/>
            <a:ext cx="1332096"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b="1">
                <a:latin typeface="Helvetica"/>
                <a:ea typeface="Helvetica"/>
                <a:cs typeface="Helvetica"/>
                <a:sym typeface="Helvetica"/>
              </a:defRPr>
            </a:lvl1pPr>
          </a:lstStyle>
          <a:p>
            <a:r>
              <a:rPr sz="1687"/>
              <a:t>Interseismic</a:t>
            </a:r>
          </a:p>
        </p:txBody>
      </p:sp>
      <p:sp>
        <p:nvSpPr>
          <p:cNvPr id="196" name="Coseismic"/>
          <p:cNvSpPr txBox="1"/>
          <p:nvPr/>
        </p:nvSpPr>
        <p:spPr>
          <a:xfrm>
            <a:off x="6331171" y="5952758"/>
            <a:ext cx="1150957"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b="1">
                <a:latin typeface="Helvetica"/>
                <a:ea typeface="Helvetica"/>
                <a:cs typeface="Helvetica"/>
                <a:sym typeface="Helvetica"/>
              </a:defRPr>
            </a:lvl1pPr>
          </a:lstStyle>
          <a:p>
            <a:r>
              <a:rPr sz="1687"/>
              <a:t>Coseismic</a:t>
            </a:r>
          </a:p>
        </p:txBody>
      </p:sp>
      <p:sp>
        <p:nvSpPr>
          <p:cNvPr id="197" name="Start"/>
          <p:cNvSpPr txBox="1"/>
          <p:nvPr/>
        </p:nvSpPr>
        <p:spPr>
          <a:xfrm>
            <a:off x="2401215" y="5952758"/>
            <a:ext cx="492700"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a:lvl1pPr>
          </a:lstStyle>
          <a:p>
            <a:r>
              <a:rPr sz="1687"/>
              <a:t>Start</a:t>
            </a:r>
          </a:p>
        </p:txBody>
      </p:sp>
      <p:sp>
        <p:nvSpPr>
          <p:cNvPr id="198" name="End"/>
          <p:cNvSpPr txBox="1"/>
          <p:nvPr/>
        </p:nvSpPr>
        <p:spPr>
          <a:xfrm>
            <a:off x="8924085" y="5952758"/>
            <a:ext cx="405560"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a:lvl1pPr>
          </a:lstStyle>
          <a:p>
            <a:r>
              <a:rPr sz="1687"/>
              <a:t>End</a:t>
            </a:r>
          </a:p>
        </p:txBody>
      </p:sp>
    </p:spTree>
    <p:extLst>
      <p:ext uri="{BB962C8B-B14F-4D97-AF65-F5344CB8AC3E}">
        <p14:creationId xmlns:p14="http://schemas.microsoft.com/office/powerpoint/2010/main" val="45792304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2. GPS for earthquake monitoring"/>
          <p:cNvSpPr txBox="1">
            <a:spLocks noGrp="1"/>
          </p:cNvSpPr>
          <p:nvPr>
            <p:ph type="title"/>
          </p:nvPr>
        </p:nvSpPr>
        <p:spPr>
          <a:xfrm>
            <a:off x="1910649" y="-105112"/>
            <a:ext cx="8370704" cy="1043539"/>
          </a:xfrm>
          <a:prstGeom prst="rect">
            <a:avLst/>
          </a:prstGeom>
        </p:spPr>
        <p:txBody>
          <a:bodyPr>
            <a:normAutofit/>
          </a:bodyPr>
          <a:lstStyle/>
          <a:p>
            <a:r>
              <a:rPr sz="2600" dirty="0"/>
              <a:t>GPS for earthquake monitoring</a:t>
            </a:r>
          </a:p>
        </p:txBody>
      </p:sp>
      <p:pic>
        <p:nvPicPr>
          <p:cNvPr id="199" name="Image" descr="Image"/>
          <p:cNvPicPr>
            <a:picLocks noChangeAspect="1"/>
          </p:cNvPicPr>
          <p:nvPr/>
        </p:nvPicPr>
        <p:blipFill>
          <a:blip r:embed="rId2"/>
          <a:stretch>
            <a:fillRect/>
          </a:stretch>
        </p:blipFill>
        <p:spPr>
          <a:xfrm>
            <a:off x="2223767" y="2514806"/>
            <a:ext cx="7343485" cy="4151140"/>
          </a:xfrm>
          <a:prstGeom prst="rect">
            <a:avLst/>
          </a:prstGeom>
          <a:ln w="12700">
            <a:miter lim="400000"/>
          </a:ln>
        </p:spPr>
      </p:pic>
      <p:sp>
        <p:nvSpPr>
          <p:cNvPr id="200" name="Example: The 2003 Tokachi-Oki earthquake in Japan caused more than 1 meter of sudden motion at this station, plus slow motion afterwards."/>
          <p:cNvSpPr txBox="1"/>
          <p:nvPr/>
        </p:nvSpPr>
        <p:spPr>
          <a:xfrm>
            <a:off x="2012232" y="1085718"/>
            <a:ext cx="7766554" cy="72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a:defRPr sz="3000"/>
            </a:lvl1pPr>
          </a:lstStyle>
          <a:p>
            <a:r>
              <a:rPr sz="2109"/>
              <a:t>Example: The 2003 Tokachi-Oki earthquake in Japan caused more than 1 meter of sudden motion at this station, plus slow motion afterwards. </a:t>
            </a:r>
          </a:p>
        </p:txBody>
      </p:sp>
      <p:sp>
        <p:nvSpPr>
          <p:cNvPr id="201" name="Credit: UNAVCO"/>
          <p:cNvSpPr txBox="1"/>
          <p:nvPr/>
        </p:nvSpPr>
        <p:spPr>
          <a:xfrm>
            <a:off x="9059523" y="6537449"/>
            <a:ext cx="1363900"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200"/>
            </a:lvl1pPr>
          </a:lstStyle>
          <a:p>
            <a:r>
              <a:rPr sz="1547"/>
              <a:t>Credit: UNAVCO</a:t>
            </a:r>
          </a:p>
        </p:txBody>
      </p:sp>
    </p:spTree>
    <p:extLst>
      <p:ext uri="{BB962C8B-B14F-4D97-AF65-F5344CB8AC3E}">
        <p14:creationId xmlns:p14="http://schemas.microsoft.com/office/powerpoint/2010/main" val="154759948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Image" descr="Image"/>
          <p:cNvPicPr>
            <a:picLocks noChangeAspect="1"/>
          </p:cNvPicPr>
          <p:nvPr/>
        </p:nvPicPr>
        <p:blipFill>
          <a:blip r:embed="rId2"/>
          <a:srcRect l="532" t="2539" r="37130" b="2539"/>
          <a:stretch>
            <a:fillRect/>
          </a:stretch>
        </p:blipFill>
        <p:spPr>
          <a:xfrm>
            <a:off x="2203634" y="972990"/>
            <a:ext cx="7856085" cy="5667762"/>
          </a:xfrm>
          <a:prstGeom prst="rect">
            <a:avLst/>
          </a:prstGeom>
          <a:ln w="12700">
            <a:miter lim="400000"/>
          </a:ln>
        </p:spPr>
      </p:pic>
      <p:sp>
        <p:nvSpPr>
          <p:cNvPr id="204" name="With enough GPS stations, we can accurately map the deformation caused by the earthquake"/>
          <p:cNvSpPr txBox="1">
            <a:spLocks noGrp="1"/>
          </p:cNvSpPr>
          <p:nvPr>
            <p:ph type="title"/>
          </p:nvPr>
        </p:nvSpPr>
        <p:spPr>
          <a:xfrm>
            <a:off x="1910649" y="50828"/>
            <a:ext cx="8370704" cy="1043539"/>
          </a:xfrm>
          <a:prstGeom prst="rect">
            <a:avLst/>
          </a:prstGeom>
        </p:spPr>
        <p:txBody>
          <a:bodyPr>
            <a:normAutofit/>
          </a:bodyPr>
          <a:lstStyle/>
          <a:p>
            <a:r>
              <a:rPr sz="2600" dirty="0"/>
              <a:t>With enough GPS stations, we can accurately map the deformation caused by </a:t>
            </a:r>
            <a:r>
              <a:rPr lang="en-US" sz="2600" dirty="0"/>
              <a:t>an</a:t>
            </a:r>
            <a:r>
              <a:rPr sz="2600" dirty="0"/>
              <a:t> earthquake</a:t>
            </a:r>
          </a:p>
        </p:txBody>
      </p:sp>
      <p:sp>
        <p:nvSpPr>
          <p:cNvPr id="205" name="Credit: UNAVCO"/>
          <p:cNvSpPr txBox="1"/>
          <p:nvPr/>
        </p:nvSpPr>
        <p:spPr>
          <a:xfrm>
            <a:off x="9059523" y="6537449"/>
            <a:ext cx="1363900"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200"/>
            </a:lvl1pPr>
          </a:lstStyle>
          <a:p>
            <a:r>
              <a:rPr sz="1547"/>
              <a:t>Credit: UNAVCO</a:t>
            </a:r>
          </a:p>
        </p:txBody>
      </p:sp>
    </p:spTree>
    <p:extLst>
      <p:ext uri="{BB962C8B-B14F-4D97-AF65-F5344CB8AC3E}">
        <p14:creationId xmlns:p14="http://schemas.microsoft.com/office/powerpoint/2010/main" val="213117249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9" name="Rectangle 2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DMH network recorded the 2012 Thabeikkyin earthquake!"/>
          <p:cNvSpPr txBox="1"/>
          <p:nvPr/>
        </p:nvSpPr>
        <p:spPr>
          <a:xfrm>
            <a:off x="638881" y="457200"/>
            <a:ext cx="10909640" cy="13686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defRPr sz="3100">
                <a:latin typeface="Helvetica"/>
                <a:ea typeface="Helvetica"/>
                <a:cs typeface="Helvetica"/>
                <a:sym typeface="Helvetica"/>
              </a:defRPr>
            </a:lvl1pPr>
          </a:lstStyle>
          <a:p>
            <a:pPr algn="ctr">
              <a:lnSpc>
                <a:spcPct val="90000"/>
              </a:lnSpc>
              <a:spcBef>
                <a:spcPct val="0"/>
              </a:spcBef>
              <a:spcAft>
                <a:spcPts val="600"/>
              </a:spcAft>
            </a:pPr>
            <a:r>
              <a:rPr lang="en-US" sz="4600" dirty="0">
                <a:latin typeface="+mj-lt"/>
                <a:ea typeface="+mj-ea"/>
                <a:cs typeface="+mj-cs"/>
              </a:rPr>
              <a:t>Real-time GPS can act like a seismometer:</a:t>
            </a:r>
          </a:p>
        </p:txBody>
      </p:sp>
      <p:sp>
        <p:nvSpPr>
          <p:cNvPr id="22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A93F630-EEF2-5174-CEE0-032E6F58F87E}"/>
              </a:ext>
            </a:extLst>
          </p:cNvPr>
          <p:cNvPicPr>
            <a:picLocks noChangeAspect="1"/>
          </p:cNvPicPr>
          <p:nvPr/>
        </p:nvPicPr>
        <p:blipFill rotWithShape="1">
          <a:blip r:embed="rId2"/>
          <a:srcRect b="46667"/>
          <a:stretch/>
        </p:blipFill>
        <p:spPr>
          <a:xfrm>
            <a:off x="124224" y="2660904"/>
            <a:ext cx="5222785" cy="3605784"/>
          </a:xfrm>
          <a:prstGeom prst="rect">
            <a:avLst/>
          </a:prstGeom>
        </p:spPr>
      </p:pic>
      <p:pic>
        <p:nvPicPr>
          <p:cNvPr id="4" name="Picture 3">
            <a:extLst>
              <a:ext uri="{FF2B5EF4-FFF2-40B4-BE49-F238E27FC236}">
                <a16:creationId xmlns:a16="http://schemas.microsoft.com/office/drawing/2014/main" id="{487E1761-B717-3E77-4E5F-3E68A42C2397}"/>
              </a:ext>
            </a:extLst>
          </p:cNvPr>
          <p:cNvPicPr>
            <a:picLocks noChangeAspect="1"/>
          </p:cNvPicPr>
          <p:nvPr/>
        </p:nvPicPr>
        <p:blipFill>
          <a:blip r:embed="rId3"/>
          <a:stretch>
            <a:fillRect/>
          </a:stretch>
        </p:blipFill>
        <p:spPr>
          <a:xfrm>
            <a:off x="5599258" y="3690839"/>
            <a:ext cx="6374329" cy="2485988"/>
          </a:xfrm>
          <a:prstGeom prst="rect">
            <a:avLst/>
          </a:prstGeom>
        </p:spPr>
      </p:pic>
      <p:sp>
        <p:nvSpPr>
          <p:cNvPr id="5" name="TextBox 4">
            <a:extLst>
              <a:ext uri="{FF2B5EF4-FFF2-40B4-BE49-F238E27FC236}">
                <a16:creationId xmlns:a16="http://schemas.microsoft.com/office/drawing/2014/main" id="{FDC53F6C-B95A-0689-D6DE-33EBC48E2BD8}"/>
              </a:ext>
            </a:extLst>
          </p:cNvPr>
          <p:cNvSpPr txBox="1"/>
          <p:nvPr/>
        </p:nvSpPr>
        <p:spPr>
          <a:xfrm>
            <a:off x="10107775" y="6501103"/>
            <a:ext cx="2084225" cy="369332"/>
          </a:xfrm>
          <a:prstGeom prst="rect">
            <a:avLst/>
          </a:prstGeom>
          <a:noFill/>
        </p:spPr>
        <p:txBody>
          <a:bodyPr wrap="none" rtlCol="0">
            <a:spAutoFit/>
          </a:bodyPr>
          <a:lstStyle/>
          <a:p>
            <a:r>
              <a:rPr lang="en-US" dirty="0" err="1"/>
              <a:t>Galetzka</a:t>
            </a:r>
            <a:r>
              <a:rPr lang="en-US" dirty="0"/>
              <a:t> et al., 2015</a:t>
            </a:r>
          </a:p>
        </p:txBody>
      </p:sp>
    </p:spTree>
    <p:extLst>
      <p:ext uri="{BB962C8B-B14F-4D97-AF65-F5344CB8AC3E}">
        <p14:creationId xmlns:p14="http://schemas.microsoft.com/office/powerpoint/2010/main" val="313078831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p:cNvGrpSpPr/>
          <p:nvPr/>
        </p:nvGrpSpPr>
        <p:grpSpPr>
          <a:xfrm>
            <a:off x="1668126" y="1035266"/>
            <a:ext cx="8914319" cy="5624693"/>
            <a:chOff x="0" y="0"/>
            <a:chExt cx="12678141" cy="7999562"/>
          </a:xfrm>
        </p:grpSpPr>
        <p:pic>
          <p:nvPicPr>
            <p:cNvPr id="213" name="Image" descr="Image"/>
            <p:cNvPicPr>
              <a:picLocks noChangeAspect="1"/>
            </p:cNvPicPr>
            <p:nvPr/>
          </p:nvPicPr>
          <p:blipFill>
            <a:blip r:embed="rId2"/>
            <a:srcRect l="42637"/>
            <a:stretch>
              <a:fillRect/>
            </a:stretch>
          </p:blipFill>
          <p:spPr>
            <a:xfrm>
              <a:off x="1527753" y="0"/>
              <a:ext cx="11150388" cy="7999562"/>
            </a:xfrm>
            <a:prstGeom prst="rect">
              <a:avLst/>
            </a:prstGeom>
            <a:ln w="12700" cap="flat">
              <a:noFill/>
              <a:miter lim="400000"/>
            </a:ln>
            <a:effectLst/>
          </p:spPr>
        </p:pic>
        <p:sp>
          <p:nvSpPr>
            <p:cNvPr id="214" name="1925…"/>
            <p:cNvSpPr txBox="1"/>
            <p:nvPr/>
          </p:nvSpPr>
          <p:spPr>
            <a:xfrm>
              <a:off x="0" y="1257186"/>
              <a:ext cx="1431732" cy="8410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l">
                <a:defRPr sz="2400" b="1">
                  <a:latin typeface="Helvetica"/>
                  <a:ea typeface="Helvetica"/>
                  <a:cs typeface="Helvetica"/>
                  <a:sym typeface="Helvetica"/>
                </a:defRPr>
              </a:pPr>
              <a:r>
                <a:rPr sz="1687"/>
                <a:t>1925</a:t>
              </a:r>
            </a:p>
            <a:p>
              <a:pPr algn="l">
                <a:defRPr sz="2400" b="1">
                  <a:latin typeface="Helvetica"/>
                  <a:ea typeface="Helvetica"/>
                  <a:cs typeface="Helvetica"/>
                  <a:sym typeface="Helvetica"/>
                </a:defRPr>
              </a:pPr>
              <a:r>
                <a:rPr sz="1687"/>
                <a:t>elevation</a:t>
              </a:r>
            </a:p>
          </p:txBody>
        </p:sp>
        <p:sp>
          <p:nvSpPr>
            <p:cNvPr id="215" name="Line"/>
            <p:cNvSpPr/>
            <p:nvPr/>
          </p:nvSpPr>
          <p:spPr>
            <a:xfrm>
              <a:off x="1020920" y="1499921"/>
              <a:ext cx="538673" cy="1"/>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16" name="Line"/>
            <p:cNvSpPr/>
            <p:nvPr/>
          </p:nvSpPr>
          <p:spPr>
            <a:xfrm>
              <a:off x="1020920" y="4242623"/>
              <a:ext cx="538673" cy="1"/>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17" name="Line"/>
            <p:cNvSpPr/>
            <p:nvPr/>
          </p:nvSpPr>
          <p:spPr>
            <a:xfrm>
              <a:off x="1020920" y="7662457"/>
              <a:ext cx="538673" cy="1"/>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18" name="1955"/>
            <p:cNvSpPr txBox="1"/>
            <p:nvPr/>
          </p:nvSpPr>
          <p:spPr>
            <a:xfrm>
              <a:off x="18847" y="4006707"/>
              <a:ext cx="786541" cy="4718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a:defRPr sz="2400" b="1">
                  <a:latin typeface="Helvetica"/>
                  <a:ea typeface="Helvetica"/>
                  <a:cs typeface="Helvetica"/>
                  <a:sym typeface="Helvetica"/>
                </a:defRPr>
              </a:lvl1pPr>
            </a:lstStyle>
            <a:p>
              <a:r>
                <a:rPr sz="1687"/>
                <a:t>1955</a:t>
              </a:r>
            </a:p>
          </p:txBody>
        </p:sp>
        <p:sp>
          <p:nvSpPr>
            <p:cNvPr id="219" name="1977"/>
            <p:cNvSpPr txBox="1"/>
            <p:nvPr/>
          </p:nvSpPr>
          <p:spPr>
            <a:xfrm>
              <a:off x="18847" y="7426540"/>
              <a:ext cx="786541" cy="4718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a:defRPr sz="2400" b="1">
                  <a:latin typeface="Helvetica"/>
                  <a:ea typeface="Helvetica"/>
                  <a:cs typeface="Helvetica"/>
                  <a:sym typeface="Helvetica"/>
                </a:defRPr>
              </a:lvl1pPr>
            </a:lstStyle>
            <a:p>
              <a:r>
                <a:rPr sz="1687"/>
                <a:t>1977</a:t>
              </a:r>
            </a:p>
          </p:txBody>
        </p:sp>
      </p:grpSp>
      <p:sp>
        <p:nvSpPr>
          <p:cNvPr id="221" name="Credit: UNAVCO"/>
          <p:cNvSpPr txBox="1"/>
          <p:nvPr/>
        </p:nvSpPr>
        <p:spPr>
          <a:xfrm>
            <a:off x="9059523" y="6537449"/>
            <a:ext cx="1363900"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200"/>
            </a:lvl1pPr>
          </a:lstStyle>
          <a:p>
            <a:r>
              <a:rPr sz="1547"/>
              <a:t>Credit: UNAVCO</a:t>
            </a:r>
          </a:p>
        </p:txBody>
      </p:sp>
      <p:sp>
        <p:nvSpPr>
          <p:cNvPr id="223" name="Valley station"/>
          <p:cNvSpPr txBox="1"/>
          <p:nvPr/>
        </p:nvSpPr>
        <p:spPr>
          <a:xfrm>
            <a:off x="8828680" y="1793550"/>
            <a:ext cx="1450077"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b="1">
                <a:latin typeface="Helvetica"/>
                <a:ea typeface="Helvetica"/>
                <a:cs typeface="Helvetica"/>
                <a:sym typeface="Helvetica"/>
              </a:defRPr>
            </a:lvl1pPr>
          </a:lstStyle>
          <a:p>
            <a:r>
              <a:rPr sz="1687"/>
              <a:t>Valley station</a:t>
            </a:r>
          </a:p>
        </p:txBody>
      </p:sp>
      <p:sp>
        <p:nvSpPr>
          <p:cNvPr id="224" name="Bedrock station"/>
          <p:cNvSpPr txBox="1"/>
          <p:nvPr/>
        </p:nvSpPr>
        <p:spPr>
          <a:xfrm>
            <a:off x="8539180" y="4265606"/>
            <a:ext cx="1702390"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b="1">
                <a:latin typeface="Helvetica"/>
                <a:ea typeface="Helvetica"/>
                <a:cs typeface="Helvetica"/>
                <a:sym typeface="Helvetica"/>
              </a:defRPr>
            </a:lvl1pPr>
          </a:lstStyle>
          <a:p>
            <a:r>
              <a:rPr sz="1687"/>
              <a:t>Bedrock station</a:t>
            </a:r>
          </a:p>
        </p:txBody>
      </p:sp>
      <p:sp>
        <p:nvSpPr>
          <p:cNvPr id="225" name="Groundwater changes can cause large vertical motion, seen by GPS"/>
          <p:cNvSpPr txBox="1"/>
          <p:nvPr/>
        </p:nvSpPr>
        <p:spPr>
          <a:xfrm>
            <a:off x="1913313" y="655552"/>
            <a:ext cx="8423942" cy="441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a:defRPr sz="3000"/>
            </a:lvl1pPr>
          </a:lstStyle>
          <a:p>
            <a:r>
              <a:rPr sz="2400" dirty="0"/>
              <a:t>Groundwater changes can cause large vertical motion, seen by GPS</a:t>
            </a:r>
          </a:p>
        </p:txBody>
      </p:sp>
      <p:sp>
        <p:nvSpPr>
          <p:cNvPr id="4" name="3. Hydrologic monitoring">
            <a:extLst>
              <a:ext uri="{FF2B5EF4-FFF2-40B4-BE49-F238E27FC236}">
                <a16:creationId xmlns:a16="http://schemas.microsoft.com/office/drawing/2014/main" id="{42EC02B0-79A6-A3F2-4829-73F6B6470D75}"/>
              </a:ext>
            </a:extLst>
          </p:cNvPr>
          <p:cNvSpPr txBox="1">
            <a:spLocks/>
          </p:cNvSpPr>
          <p:nvPr/>
        </p:nvSpPr>
        <p:spPr>
          <a:xfrm>
            <a:off x="1763855" y="96774"/>
            <a:ext cx="7804547" cy="8810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tx1"/>
                </a:solidFill>
                <a:latin typeface="Helvetica" pitchFamily="2" charset="0"/>
                <a:ea typeface="+mj-ea"/>
                <a:cs typeface="+mj-cs"/>
              </a:defRPr>
            </a:lvl1pPr>
          </a:lstStyle>
          <a:p>
            <a:r>
              <a:rPr lang="en-SG" sz="2600" dirty="0"/>
              <a:t>Uses of GPS: Hydrologic monitoring</a:t>
            </a:r>
          </a:p>
        </p:txBody>
      </p:sp>
    </p:spTree>
    <p:extLst>
      <p:ext uri="{BB962C8B-B14F-4D97-AF65-F5344CB8AC3E}">
        <p14:creationId xmlns:p14="http://schemas.microsoft.com/office/powerpoint/2010/main" val="9377835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Group"/>
          <p:cNvGrpSpPr/>
          <p:nvPr/>
        </p:nvGrpSpPr>
        <p:grpSpPr>
          <a:xfrm>
            <a:off x="2969808" y="2333287"/>
            <a:ext cx="5703526" cy="4605209"/>
            <a:chOff x="0" y="0"/>
            <a:chExt cx="8111679" cy="6549630"/>
          </a:xfrm>
        </p:grpSpPr>
        <p:pic>
          <p:nvPicPr>
            <p:cNvPr id="228" name="Image" descr="Image"/>
            <p:cNvPicPr>
              <a:picLocks noChangeAspect="1"/>
            </p:cNvPicPr>
            <p:nvPr/>
          </p:nvPicPr>
          <p:blipFill>
            <a:blip r:embed="rId2"/>
            <a:srcRect t="48246" r="51976"/>
            <a:stretch>
              <a:fillRect/>
            </a:stretch>
          </p:blipFill>
          <p:spPr>
            <a:xfrm>
              <a:off x="0" y="3255349"/>
              <a:ext cx="8111661" cy="3294282"/>
            </a:xfrm>
            <a:prstGeom prst="rect">
              <a:avLst/>
            </a:prstGeom>
            <a:ln w="12700" cap="flat">
              <a:noFill/>
              <a:miter lim="400000"/>
            </a:ln>
            <a:effectLst/>
          </p:spPr>
        </p:pic>
        <p:grpSp>
          <p:nvGrpSpPr>
            <p:cNvPr id="231" name="Group"/>
            <p:cNvGrpSpPr/>
            <p:nvPr/>
          </p:nvGrpSpPr>
          <p:grpSpPr>
            <a:xfrm>
              <a:off x="19" y="-1"/>
              <a:ext cx="8111661" cy="3423680"/>
              <a:chOff x="0" y="0"/>
              <a:chExt cx="8111660" cy="3423678"/>
            </a:xfrm>
          </p:grpSpPr>
          <p:pic>
            <p:nvPicPr>
              <p:cNvPr id="229" name="Image" descr="Image"/>
              <p:cNvPicPr>
                <a:picLocks noChangeAspect="1"/>
              </p:cNvPicPr>
              <p:nvPr/>
            </p:nvPicPr>
            <p:blipFill>
              <a:blip r:embed="rId2"/>
              <a:srcRect r="51976" b="51015"/>
              <a:stretch>
                <a:fillRect/>
              </a:stretch>
            </p:blipFill>
            <p:spPr>
              <a:xfrm>
                <a:off x="0" y="0"/>
                <a:ext cx="8111661" cy="3118020"/>
              </a:xfrm>
              <a:prstGeom prst="rect">
                <a:avLst/>
              </a:prstGeom>
              <a:ln w="12700" cap="flat">
                <a:noFill/>
                <a:miter lim="400000"/>
              </a:ln>
              <a:effectLst/>
            </p:spPr>
          </p:pic>
          <p:pic>
            <p:nvPicPr>
              <p:cNvPr id="230" name="Image" descr="Image"/>
              <p:cNvPicPr>
                <a:picLocks noChangeAspect="1"/>
              </p:cNvPicPr>
              <p:nvPr/>
            </p:nvPicPr>
            <p:blipFill>
              <a:blip r:embed="rId2"/>
              <a:srcRect l="5973" t="91987" r="52409"/>
              <a:stretch>
                <a:fillRect/>
              </a:stretch>
            </p:blipFill>
            <p:spPr>
              <a:xfrm>
                <a:off x="1009598" y="2913670"/>
                <a:ext cx="7029537" cy="510009"/>
              </a:xfrm>
              <a:prstGeom prst="rect">
                <a:avLst/>
              </a:prstGeom>
              <a:ln w="12700" cap="flat">
                <a:noFill/>
                <a:miter lim="400000"/>
              </a:ln>
              <a:effectLst/>
            </p:spPr>
          </p:pic>
        </p:grpSp>
      </p:grpSp>
      <p:sp>
        <p:nvSpPr>
          <p:cNvPr id="233" name="GPS stations in this region show a large vertical motion (~5 cm) every year. This is due to the effect of the monsoon.…"/>
          <p:cNvSpPr txBox="1"/>
          <p:nvPr/>
        </p:nvSpPr>
        <p:spPr>
          <a:xfrm>
            <a:off x="1763856" y="642601"/>
            <a:ext cx="8664289" cy="1585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spcBef>
                <a:spcPts val="1125"/>
              </a:spcBef>
              <a:defRPr sz="2400"/>
            </a:pPr>
            <a:r>
              <a:rPr sz="2000" dirty="0">
                <a:latin typeface="Helvetica" pitchFamily="2" charset="0"/>
              </a:rPr>
              <a:t>GPS stations in </a:t>
            </a:r>
            <a:r>
              <a:rPr lang="en-US" sz="2000" dirty="0">
                <a:latin typeface="Helvetica" pitchFamily="2" charset="0"/>
              </a:rPr>
              <a:t>Southeast Asia </a:t>
            </a:r>
            <a:r>
              <a:rPr sz="2000" dirty="0">
                <a:latin typeface="Helvetica" pitchFamily="2" charset="0"/>
              </a:rPr>
              <a:t>show a large vertical motion (~5 cm) every year. This is due </a:t>
            </a:r>
            <a:r>
              <a:rPr lang="en-US" sz="2000" dirty="0">
                <a:latin typeface="Helvetica" pitchFamily="2" charset="0"/>
              </a:rPr>
              <a:t>to </a:t>
            </a:r>
            <a:r>
              <a:rPr sz="2000" dirty="0">
                <a:latin typeface="Helvetica" pitchFamily="2" charset="0"/>
              </a:rPr>
              <a:t>the monsoon.</a:t>
            </a:r>
          </a:p>
          <a:p>
            <a:pPr>
              <a:spcBef>
                <a:spcPts val="1125"/>
              </a:spcBef>
              <a:defRPr sz="2400"/>
            </a:pPr>
            <a:r>
              <a:rPr sz="2000" dirty="0">
                <a:latin typeface="Helvetica" pitchFamily="2" charset="0"/>
              </a:rPr>
              <a:t>We can use this to detect changes over time related to climate change. </a:t>
            </a:r>
          </a:p>
          <a:p>
            <a:pPr>
              <a:spcBef>
                <a:spcPts val="1125"/>
              </a:spcBef>
              <a:defRPr sz="2400"/>
            </a:pPr>
            <a:r>
              <a:rPr sz="2000" dirty="0">
                <a:latin typeface="Helvetica" pitchFamily="2" charset="0"/>
              </a:rPr>
              <a:t>This needs a long record of GPS data!</a:t>
            </a:r>
          </a:p>
        </p:txBody>
      </p:sp>
      <p:sp>
        <p:nvSpPr>
          <p:cNvPr id="234" name="EOS station in Bangladesh"/>
          <p:cNvSpPr txBox="1"/>
          <p:nvPr/>
        </p:nvSpPr>
        <p:spPr>
          <a:xfrm>
            <a:off x="8734002" y="5527711"/>
            <a:ext cx="1485305" cy="591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2400">
                <a:latin typeface="Helvetica"/>
                <a:ea typeface="Helvetica"/>
                <a:cs typeface="Helvetica"/>
                <a:sym typeface="Helvetica"/>
              </a:defRPr>
            </a:lvl1pPr>
          </a:lstStyle>
          <a:p>
            <a:r>
              <a:rPr sz="1687"/>
              <a:t>EOS station in Bangladesh</a:t>
            </a:r>
          </a:p>
        </p:txBody>
      </p:sp>
      <p:sp>
        <p:nvSpPr>
          <p:cNvPr id="12" name="3. Hydrologic monitoring">
            <a:extLst>
              <a:ext uri="{FF2B5EF4-FFF2-40B4-BE49-F238E27FC236}">
                <a16:creationId xmlns:a16="http://schemas.microsoft.com/office/drawing/2014/main" id="{B85F34FD-2B48-2743-ABF4-11D4F50458DA}"/>
              </a:ext>
            </a:extLst>
          </p:cNvPr>
          <p:cNvSpPr txBox="1">
            <a:spLocks/>
          </p:cNvSpPr>
          <p:nvPr/>
        </p:nvSpPr>
        <p:spPr>
          <a:xfrm>
            <a:off x="1763855" y="96774"/>
            <a:ext cx="7804547" cy="8810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tx1"/>
                </a:solidFill>
                <a:latin typeface="Helvetica" pitchFamily="2" charset="0"/>
                <a:ea typeface="+mj-ea"/>
                <a:cs typeface="+mj-cs"/>
              </a:defRPr>
            </a:lvl1pPr>
          </a:lstStyle>
          <a:p>
            <a:r>
              <a:rPr lang="en-SG" sz="2600" dirty="0"/>
              <a:t>Uses of GPS: Hydrologic monitoring</a:t>
            </a:r>
          </a:p>
        </p:txBody>
      </p:sp>
    </p:spTree>
    <p:extLst>
      <p:ext uri="{BB962C8B-B14F-4D97-AF65-F5344CB8AC3E}">
        <p14:creationId xmlns:p14="http://schemas.microsoft.com/office/powerpoint/2010/main" val="29825420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838200" y="80390"/>
            <a:ext cx="10515600" cy="731267"/>
          </a:xfrm>
        </p:spPr>
        <p:txBody>
          <a:bodyPr>
            <a:normAutofit/>
          </a:bodyPr>
          <a:lstStyle/>
          <a:p>
            <a:pPr algn="ctr"/>
            <a:r>
              <a:rPr lang="en-US" sz="3600" dirty="0">
                <a:latin typeface="Helvetica Light" panose="020B0403020202020204" pitchFamily="34" charset="0"/>
              </a:rPr>
              <a:t>Very early development</a:t>
            </a:r>
          </a:p>
        </p:txBody>
      </p:sp>
      <p:sp>
        <p:nvSpPr>
          <p:cNvPr id="7" name="Content Placeholder 2">
            <a:extLst>
              <a:ext uri="{FF2B5EF4-FFF2-40B4-BE49-F238E27FC236}">
                <a16:creationId xmlns:a16="http://schemas.microsoft.com/office/drawing/2014/main" id="{2382C2CA-4F17-C749-BEA5-4F294BAFEA76}"/>
              </a:ext>
            </a:extLst>
          </p:cNvPr>
          <p:cNvSpPr>
            <a:spLocks noGrp="1"/>
          </p:cNvSpPr>
          <p:nvPr>
            <p:ph idx="1"/>
          </p:nvPr>
        </p:nvSpPr>
        <p:spPr>
          <a:xfrm>
            <a:off x="114065" y="1404258"/>
            <a:ext cx="5048182" cy="5627912"/>
          </a:xfrm>
        </p:spPr>
        <p:txBody>
          <a:bodyPr>
            <a:normAutofit/>
          </a:bodyPr>
          <a:lstStyle/>
          <a:p>
            <a:pPr marL="0" indent="0">
              <a:buNone/>
            </a:pPr>
            <a:r>
              <a:rPr lang="en-US" sz="2400" dirty="0">
                <a:latin typeface="Helvetica Light" panose="020B0403020202020204" pitchFamily="34" charset="0"/>
              </a:rPr>
              <a:t>Despite some errors in the measurement, Eratosthenes was off by only ~0.5%!</a:t>
            </a:r>
          </a:p>
          <a:p>
            <a:pPr marL="0" indent="0">
              <a:buNone/>
            </a:pPr>
            <a:endParaRPr lang="en-US" sz="2400" dirty="0">
              <a:latin typeface="Helvetica Light" panose="020B0403020202020204" pitchFamily="34" charset="0"/>
            </a:endParaRPr>
          </a:p>
          <a:p>
            <a:pPr marL="0" indent="0">
              <a:buNone/>
            </a:pPr>
            <a:r>
              <a:rPr lang="en-US" sz="2400" dirty="0">
                <a:latin typeface="Helvetica Light" panose="020B0403020202020204" pitchFamily="34" charset="0"/>
              </a:rPr>
              <a:t>There were many early Greek attempts to measure the circumference, and we like to cite Eratosthenes because he was </a:t>
            </a:r>
            <a:br>
              <a:rPr lang="en-US" sz="2400" dirty="0">
                <a:latin typeface="Helvetica Light" panose="020B0403020202020204" pitchFamily="34" charset="0"/>
              </a:rPr>
            </a:br>
            <a:r>
              <a:rPr lang="en-US" sz="2400" dirty="0">
                <a:latin typeface="Helvetica Light" panose="020B0403020202020204" pitchFamily="34" charset="0"/>
              </a:rPr>
              <a:t>most accurate – but this could </a:t>
            </a:r>
            <a:br>
              <a:rPr lang="en-US" sz="2400" dirty="0">
                <a:latin typeface="Helvetica Light" panose="020B0403020202020204" pitchFamily="34" charset="0"/>
              </a:rPr>
            </a:br>
            <a:r>
              <a:rPr lang="en-US" sz="2400" dirty="0">
                <a:latin typeface="Helvetica Light" panose="020B0403020202020204" pitchFamily="34" charset="0"/>
              </a:rPr>
              <a:t>have been chance.</a:t>
            </a:r>
          </a:p>
        </p:txBody>
      </p:sp>
      <p:pic>
        <p:nvPicPr>
          <p:cNvPr id="5122" name="Picture 2" descr="Calculations compared with true circumference">
            <a:extLst>
              <a:ext uri="{FF2B5EF4-FFF2-40B4-BE49-F238E27FC236}">
                <a16:creationId xmlns:a16="http://schemas.microsoft.com/office/drawing/2014/main" id="{853DC47D-5873-A448-AD4D-3FC1E4BA4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247" y="1404258"/>
            <a:ext cx="6652381" cy="478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696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357" y="0"/>
            <a:ext cx="8530000" cy="1143000"/>
          </a:xfrm>
        </p:spPr>
        <p:txBody>
          <a:bodyPr>
            <a:normAutofit/>
          </a:bodyPr>
          <a:lstStyle/>
          <a:p>
            <a:r>
              <a:rPr lang="en-US" sz="3600" dirty="0"/>
              <a:t>Example of GPS water vapor time series</a:t>
            </a:r>
            <a:endParaRPr lang="en-SG" sz="3600"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046" y="913606"/>
            <a:ext cx="8658225" cy="481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31504" y="6508523"/>
            <a:ext cx="4572000" cy="276999"/>
          </a:xfrm>
          <a:prstGeom prst="rect">
            <a:avLst/>
          </a:prstGeom>
        </p:spPr>
        <p:txBody>
          <a:bodyPr>
            <a:spAutoFit/>
          </a:bodyPr>
          <a:lstStyle/>
          <a:p>
            <a:r>
              <a:rPr lang="en-SG" sz="1200" dirty="0">
                <a:hlinkClick r:id="rId3"/>
              </a:rPr>
              <a:t>http://geoweb.mit.edu/~simon/gtgk/Izmir11/Izmir_Lec04_models.pdf</a:t>
            </a:r>
            <a:endParaRPr lang="en-SG" sz="1200" dirty="0"/>
          </a:p>
        </p:txBody>
      </p:sp>
      <p:sp>
        <p:nvSpPr>
          <p:cNvPr id="5" name="Rectangle 4"/>
          <p:cNvSpPr/>
          <p:nvPr/>
        </p:nvSpPr>
        <p:spPr>
          <a:xfrm>
            <a:off x="1768045" y="5733256"/>
            <a:ext cx="8577584" cy="738664"/>
          </a:xfrm>
          <a:prstGeom prst="rect">
            <a:avLst/>
          </a:prstGeom>
        </p:spPr>
        <p:txBody>
          <a:bodyPr wrap="square">
            <a:spAutoFit/>
          </a:bodyPr>
          <a:lstStyle/>
          <a:p>
            <a:r>
              <a:rPr lang="en-SG" sz="1400" dirty="0"/>
              <a:t>GOES IR satellite image of central US on left with location of GPS station shown as red star.</a:t>
            </a:r>
          </a:p>
          <a:p>
            <a:r>
              <a:rPr lang="en-SG" sz="1400" dirty="0"/>
              <a:t>Time series of temperature, dew point, wind speed, and accumulated rain shown in top right. GPS PW is shown in bottom right. Increase in PW of more than 20mm due to convective system shown in satellite image. </a:t>
            </a:r>
          </a:p>
        </p:txBody>
      </p:sp>
    </p:spTree>
    <p:extLst>
      <p:ext uri="{BB962C8B-B14F-4D97-AF65-F5344CB8AC3E}">
        <p14:creationId xmlns:p14="http://schemas.microsoft.com/office/powerpoint/2010/main" val="235030443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Old West Surveyors">
            <a:extLst>
              <a:ext uri="{FF2B5EF4-FFF2-40B4-BE49-F238E27FC236}">
                <a16:creationId xmlns:a16="http://schemas.microsoft.com/office/drawing/2014/main" id="{D708EF89-5F51-B54F-9475-0AA96268D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0110"/>
            <a:ext cx="12192000" cy="73152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E5D1F45-2C56-344E-96B2-6FB2A3079268}"/>
              </a:ext>
            </a:extLst>
          </p:cNvPr>
          <p:cNvSpPr>
            <a:spLocks noGrp="1"/>
          </p:cNvSpPr>
          <p:nvPr>
            <p:ph idx="1"/>
          </p:nvPr>
        </p:nvSpPr>
        <p:spPr>
          <a:xfrm>
            <a:off x="5698273" y="6596373"/>
            <a:ext cx="13485941" cy="2608383"/>
          </a:xfrm>
          <a:solidFill>
            <a:schemeClr val="bg1"/>
          </a:solidFill>
        </p:spPr>
        <p:txBody>
          <a:bodyPr>
            <a:normAutofit/>
          </a:bodyPr>
          <a:lstStyle/>
          <a:p>
            <a:pPr marL="0" indent="0">
              <a:buNone/>
            </a:pPr>
            <a:r>
              <a:rPr lang="en-US" sz="1800" b="1" dirty="0">
                <a:solidFill>
                  <a:sysClr val="windowText" lastClr="000000"/>
                </a:solidFill>
                <a:latin typeface="Helvetica" pitchFamily="2" charset="0"/>
              </a:rPr>
              <a:t>USGS Chainmen, New Mexico 1883 – Library of Congress</a:t>
            </a:r>
          </a:p>
        </p:txBody>
      </p:sp>
    </p:spTree>
    <p:extLst>
      <p:ext uri="{BB962C8B-B14F-4D97-AF65-F5344CB8AC3E}">
        <p14:creationId xmlns:p14="http://schemas.microsoft.com/office/powerpoint/2010/main" val="114580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Old West Surveyors">
            <a:extLst>
              <a:ext uri="{FF2B5EF4-FFF2-40B4-BE49-F238E27FC236}">
                <a16:creationId xmlns:a16="http://schemas.microsoft.com/office/drawing/2014/main" id="{D708EF89-5F51-B54F-9475-0AA96268D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0110"/>
            <a:ext cx="12192000" cy="7315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838200" y="80390"/>
            <a:ext cx="10515600" cy="731267"/>
          </a:xfrm>
        </p:spPr>
        <p:txBody>
          <a:bodyPr>
            <a:normAutofit/>
          </a:bodyPr>
          <a:lstStyle/>
          <a:p>
            <a:pPr algn="ctr"/>
            <a:r>
              <a:rPr lang="en-US" sz="3600" dirty="0">
                <a:latin typeface="Helvetica Light" panose="020B0403020202020204" pitchFamily="34" charset="0"/>
              </a:rPr>
              <a:t>Measuring the baseline</a:t>
            </a:r>
          </a:p>
        </p:txBody>
      </p:sp>
      <p:sp>
        <p:nvSpPr>
          <p:cNvPr id="4" name="TextBox 3">
            <a:extLst>
              <a:ext uri="{FF2B5EF4-FFF2-40B4-BE49-F238E27FC236}">
                <a16:creationId xmlns:a16="http://schemas.microsoft.com/office/drawing/2014/main" id="{067C0872-B40A-9348-976E-D8CB93627A32}"/>
              </a:ext>
            </a:extLst>
          </p:cNvPr>
          <p:cNvSpPr txBox="1"/>
          <p:nvPr/>
        </p:nvSpPr>
        <p:spPr>
          <a:xfrm>
            <a:off x="320365" y="947854"/>
            <a:ext cx="11755094" cy="369332"/>
          </a:xfrm>
          <a:prstGeom prst="rect">
            <a:avLst/>
          </a:prstGeom>
          <a:noFill/>
        </p:spPr>
        <p:txBody>
          <a:bodyPr wrap="square" rtlCol="0">
            <a:spAutoFit/>
          </a:bodyPr>
          <a:lstStyle/>
          <a:p>
            <a:r>
              <a:rPr lang="en-US" dirty="0"/>
              <a:t>Count the number of boards along a path as straight &amp; level as possible, as many times as it takes to get to the next marker.</a:t>
            </a:r>
          </a:p>
        </p:txBody>
      </p:sp>
      <p:sp>
        <p:nvSpPr>
          <p:cNvPr id="6" name="Content Placeholder 2">
            <a:extLst>
              <a:ext uri="{FF2B5EF4-FFF2-40B4-BE49-F238E27FC236}">
                <a16:creationId xmlns:a16="http://schemas.microsoft.com/office/drawing/2014/main" id="{8A40ED3E-94E1-8EFC-3055-88F169848863}"/>
              </a:ext>
            </a:extLst>
          </p:cNvPr>
          <p:cNvSpPr>
            <a:spLocks noGrp="1"/>
          </p:cNvSpPr>
          <p:nvPr>
            <p:ph idx="1"/>
          </p:nvPr>
        </p:nvSpPr>
        <p:spPr>
          <a:xfrm>
            <a:off x="5698273" y="6596373"/>
            <a:ext cx="13485941" cy="2608383"/>
          </a:xfrm>
          <a:solidFill>
            <a:schemeClr val="bg1"/>
          </a:solidFill>
        </p:spPr>
        <p:txBody>
          <a:bodyPr>
            <a:normAutofit/>
          </a:bodyPr>
          <a:lstStyle/>
          <a:p>
            <a:pPr marL="0" indent="0">
              <a:buNone/>
            </a:pPr>
            <a:r>
              <a:rPr lang="en-US" sz="1800" b="1" dirty="0">
                <a:solidFill>
                  <a:sysClr val="windowText" lastClr="000000"/>
                </a:solidFill>
                <a:latin typeface="Helvetica" pitchFamily="2" charset="0"/>
              </a:rPr>
              <a:t>USGS Chainmen, New Mexico 1883 – Library of Congress</a:t>
            </a:r>
          </a:p>
        </p:txBody>
      </p:sp>
    </p:spTree>
    <p:extLst>
      <p:ext uri="{BB962C8B-B14F-4D97-AF65-F5344CB8AC3E}">
        <p14:creationId xmlns:p14="http://schemas.microsoft.com/office/powerpoint/2010/main" val="2466520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838200" y="80390"/>
            <a:ext cx="10515600" cy="731267"/>
          </a:xfrm>
        </p:spPr>
        <p:txBody>
          <a:bodyPr>
            <a:normAutofit/>
          </a:bodyPr>
          <a:lstStyle/>
          <a:p>
            <a:pPr algn="ctr"/>
            <a:r>
              <a:rPr lang="en-US" sz="3600" dirty="0">
                <a:latin typeface="Helvetica Light" panose="020B0403020202020204" pitchFamily="34" charset="0"/>
              </a:rPr>
              <a:t>Triangulation – basic idea</a:t>
            </a:r>
          </a:p>
        </p:txBody>
      </p:sp>
      <p:sp>
        <p:nvSpPr>
          <p:cNvPr id="8" name="Content Placeholder 2">
            <a:extLst>
              <a:ext uri="{FF2B5EF4-FFF2-40B4-BE49-F238E27FC236}">
                <a16:creationId xmlns:a16="http://schemas.microsoft.com/office/drawing/2014/main" id="{EE5D1F45-2C56-344E-96B2-6FB2A3079268}"/>
              </a:ext>
            </a:extLst>
          </p:cNvPr>
          <p:cNvSpPr>
            <a:spLocks noGrp="1"/>
          </p:cNvSpPr>
          <p:nvPr>
            <p:ph idx="1"/>
          </p:nvPr>
        </p:nvSpPr>
        <p:spPr>
          <a:xfrm>
            <a:off x="174171" y="973017"/>
            <a:ext cx="11702143" cy="2608383"/>
          </a:xfrm>
        </p:spPr>
        <p:txBody>
          <a:bodyPr>
            <a:normAutofit/>
          </a:bodyPr>
          <a:lstStyle/>
          <a:p>
            <a:pPr marL="0" indent="0">
              <a:buNone/>
            </a:pPr>
            <a:r>
              <a:rPr lang="en-US" sz="2400" dirty="0">
                <a:latin typeface="Helvetica Light" panose="020B0403020202020204" pitchFamily="34" charset="0"/>
              </a:rPr>
              <a:t>If we measure one side length and a bunch of angles, we can determine all the lengths with some trigonometry. </a:t>
            </a:r>
          </a:p>
          <a:p>
            <a:pPr marL="0" indent="0">
              <a:buNone/>
            </a:pPr>
            <a:endParaRPr lang="en-US" sz="2400" dirty="0">
              <a:latin typeface="Helvetica Light" panose="020B0403020202020204" pitchFamily="34" charset="0"/>
            </a:endParaRPr>
          </a:p>
          <a:p>
            <a:pPr marL="0" indent="0">
              <a:buNone/>
            </a:pPr>
            <a:r>
              <a:rPr lang="en-US" sz="2400" dirty="0">
                <a:latin typeface="Helvetica Light" panose="020B0403020202020204" pitchFamily="34" charset="0"/>
              </a:rPr>
              <a:t>This is good because angles are usually much easier to measure than side lengths!</a:t>
            </a:r>
          </a:p>
        </p:txBody>
      </p:sp>
      <p:pic>
        <p:nvPicPr>
          <p:cNvPr id="13314" name="Picture 2" descr="Triangulation Surveying">
            <a:extLst>
              <a:ext uri="{FF2B5EF4-FFF2-40B4-BE49-F238E27FC236}">
                <a16:creationId xmlns:a16="http://schemas.microsoft.com/office/drawing/2014/main" id="{E8D6BC1B-DE61-7D4E-91E7-A9064AAD1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257" y="3026229"/>
            <a:ext cx="7467600" cy="336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541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232-AB17-FC43-9558-6E58A5C1D5F9}"/>
              </a:ext>
            </a:extLst>
          </p:cNvPr>
          <p:cNvSpPr>
            <a:spLocks noGrp="1"/>
          </p:cNvSpPr>
          <p:nvPr>
            <p:ph type="title"/>
          </p:nvPr>
        </p:nvSpPr>
        <p:spPr>
          <a:xfrm>
            <a:off x="838200" y="80390"/>
            <a:ext cx="10515600" cy="731267"/>
          </a:xfrm>
        </p:spPr>
        <p:txBody>
          <a:bodyPr>
            <a:normAutofit/>
          </a:bodyPr>
          <a:lstStyle/>
          <a:p>
            <a:pPr algn="ctr"/>
            <a:r>
              <a:rPr lang="en-US" sz="3600" dirty="0">
                <a:latin typeface="Helvetica Light" panose="020B0403020202020204" pitchFamily="34" charset="0"/>
              </a:rPr>
              <a:t>Not always a peaceful history</a:t>
            </a:r>
          </a:p>
        </p:txBody>
      </p:sp>
      <p:sp>
        <p:nvSpPr>
          <p:cNvPr id="7" name="Content Placeholder 2">
            <a:extLst>
              <a:ext uri="{FF2B5EF4-FFF2-40B4-BE49-F238E27FC236}">
                <a16:creationId xmlns:a16="http://schemas.microsoft.com/office/drawing/2014/main" id="{46934277-9DDC-8745-9016-07DD3F123C92}"/>
              </a:ext>
            </a:extLst>
          </p:cNvPr>
          <p:cNvSpPr>
            <a:spLocks noGrp="1"/>
          </p:cNvSpPr>
          <p:nvPr>
            <p:ph idx="1"/>
          </p:nvPr>
        </p:nvSpPr>
        <p:spPr>
          <a:xfrm>
            <a:off x="174171" y="973017"/>
            <a:ext cx="12017829" cy="5884983"/>
          </a:xfrm>
        </p:spPr>
        <p:txBody>
          <a:bodyPr>
            <a:normAutofit/>
          </a:bodyPr>
          <a:lstStyle/>
          <a:p>
            <a:pPr marL="0" indent="0">
              <a:buNone/>
            </a:pPr>
            <a:r>
              <a:rPr lang="en-US" sz="2400" dirty="0">
                <a:latin typeface="Helvetica Light" panose="020B0403020202020204" pitchFamily="34" charset="0"/>
              </a:rPr>
              <a:t>Surveys in the US and by colonial powers globally were generally aimed at seizing land or creating maps &amp; infrastructure to help others do so.</a:t>
            </a:r>
          </a:p>
          <a:p>
            <a:pPr marL="0" indent="0">
              <a:buNone/>
            </a:pPr>
            <a:endParaRPr lang="en-US" sz="2400" dirty="0">
              <a:latin typeface="Helvetica Light" panose="020B0403020202020204" pitchFamily="34" charset="0"/>
            </a:endParaRPr>
          </a:p>
          <a:p>
            <a:pPr marL="0" indent="0">
              <a:buNone/>
            </a:pPr>
            <a:r>
              <a:rPr lang="en-US" sz="2400" dirty="0">
                <a:latin typeface="Helvetica Light" panose="020B0403020202020204" pitchFamily="34" charset="0"/>
              </a:rPr>
              <a:t>The history of geodesy is tied up in our racist &amp; imperialist past. As Earth scientists and practitioners, we should remember this, and work to make amends.</a:t>
            </a:r>
          </a:p>
          <a:p>
            <a:pPr marL="0" indent="0">
              <a:buNone/>
            </a:pPr>
            <a:endParaRPr lang="en-US" sz="2400" dirty="0">
              <a:latin typeface="Helvetica Light" panose="020B0403020202020204" pitchFamily="34" charset="0"/>
            </a:endParaRPr>
          </a:p>
          <a:p>
            <a:pPr marL="0" indent="0">
              <a:buNone/>
            </a:pPr>
            <a:r>
              <a:rPr lang="en-US" sz="2400" dirty="0">
                <a:latin typeface="Helvetica Light" panose="020B0403020202020204" pitchFamily="34" charset="0"/>
              </a:rPr>
              <a:t>Extra reading – A history of public lands in the US, from the Wilderness Society. It is a painful but important part of history for us to remember as geoscientists. </a:t>
            </a:r>
          </a:p>
          <a:p>
            <a:pPr marL="0" indent="0">
              <a:buNone/>
            </a:pPr>
            <a:r>
              <a:rPr lang="en-US" sz="2400" dirty="0">
                <a:latin typeface="Helvetica Light" panose="020B0403020202020204" pitchFamily="34" charset="0"/>
                <a:hlinkClick r:id="rId2"/>
              </a:rPr>
              <a:t>https://www.wilderness.org/public-lands-curriculum</a:t>
            </a:r>
            <a:br>
              <a:rPr lang="en-US" sz="2400" dirty="0">
                <a:latin typeface="Helvetica Light" panose="020B0403020202020204" pitchFamily="34" charset="0"/>
              </a:rPr>
            </a:br>
            <a:endParaRPr lang="en-US" sz="2400" dirty="0">
              <a:latin typeface="Helvetica Light" panose="020B0403020202020204" pitchFamily="34" charset="0"/>
            </a:endParaRPr>
          </a:p>
          <a:p>
            <a:pPr marL="0" indent="0">
              <a:buNone/>
            </a:pPr>
            <a:endParaRPr lang="en-US" sz="1400" dirty="0">
              <a:latin typeface="Helvetica Light" panose="020B0403020202020204" pitchFamily="34" charset="0"/>
            </a:endParaRPr>
          </a:p>
        </p:txBody>
      </p:sp>
      <p:pic>
        <p:nvPicPr>
          <p:cNvPr id="17412" name="Picture 4" descr="The Wilderness Society (United States) - Wikipedia">
            <a:extLst>
              <a:ext uri="{FF2B5EF4-FFF2-40B4-BE49-F238E27FC236}">
                <a16:creationId xmlns:a16="http://schemas.microsoft.com/office/drawing/2014/main" id="{C8D128E8-B57E-E145-8EB5-AF53695CD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855" y="5189740"/>
            <a:ext cx="4040459" cy="139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68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11035</TotalTime>
  <Words>2486</Words>
  <Application>Microsoft Macintosh PowerPoint</Application>
  <PresentationFormat>Widescreen</PresentationFormat>
  <Paragraphs>335</Paragraphs>
  <Slides>50</Slides>
  <Notes>4</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0" baseType="lpstr">
      <vt:lpstr>Arial</vt:lpstr>
      <vt:lpstr>Calibri</vt:lpstr>
      <vt:lpstr>Calibri Light</vt:lpstr>
      <vt:lpstr>Cambria Math</vt:lpstr>
      <vt:lpstr>Helvetica</vt:lpstr>
      <vt:lpstr>Helvetica Light</vt:lpstr>
      <vt:lpstr>Myriad Pro</vt:lpstr>
      <vt:lpstr>Symbol</vt:lpstr>
      <vt:lpstr>Office Theme</vt:lpstr>
      <vt:lpstr>Photo Editor Photo</vt:lpstr>
      <vt:lpstr>Geodesy and GPS</vt:lpstr>
      <vt:lpstr>What is Geodesy?</vt:lpstr>
      <vt:lpstr>Very early development</vt:lpstr>
      <vt:lpstr>Today’s values</vt:lpstr>
      <vt:lpstr>Very early development</vt:lpstr>
      <vt:lpstr>PowerPoint Presentation</vt:lpstr>
      <vt:lpstr>Measuring the baseline</vt:lpstr>
      <vt:lpstr>Triangulation – basic idea</vt:lpstr>
      <vt:lpstr>Not always a peaceful history</vt:lpstr>
      <vt:lpstr>Very Long Baseline Interferometry</vt:lpstr>
      <vt:lpstr>Very Long Baseline Interferometry</vt:lpstr>
      <vt:lpstr>Very Long Baseline Interferometry</vt:lpstr>
      <vt:lpstr>Very Long Baseline Interferometry</vt:lpstr>
      <vt:lpstr>Very Long Baseline Interferometry – modern network </vt:lpstr>
      <vt:lpstr>VLBI – Geodesy results</vt:lpstr>
      <vt:lpstr>PowerPoint Presentation</vt:lpstr>
      <vt:lpstr>PowerPoint Presentation</vt:lpstr>
      <vt:lpstr>GPS control infrastructure: US Military</vt:lpstr>
      <vt:lpstr>Selective availability</vt:lpstr>
      <vt:lpstr>PowerPoint Presentation</vt:lpstr>
      <vt:lpstr>PowerPoint Presentation</vt:lpstr>
      <vt:lpstr>Other GNSS systems</vt:lpstr>
      <vt:lpstr>PowerPoint Presentation</vt:lpstr>
      <vt:lpstr>GLONASS </vt:lpstr>
      <vt:lpstr>Galileo </vt:lpstr>
      <vt:lpstr>NAVIC (IRNSS)</vt:lpstr>
      <vt:lpstr>Beidou (COMPASS)</vt:lpstr>
      <vt:lpstr>QZSS (Quasi-Zenith Satellite System)</vt:lpstr>
      <vt:lpstr>How many satellites are visible?</vt:lpstr>
      <vt:lpstr>How many satellites are visible?</vt:lpstr>
      <vt:lpstr>How does a receiver estimate its position &amp; velocity?</vt:lpstr>
      <vt:lpstr>Time of arrival: calculating distance</vt:lpstr>
      <vt:lpstr>PowerPoint Presentation</vt:lpstr>
      <vt:lpstr>PowerPoint Presentation</vt:lpstr>
      <vt:lpstr>PowerPoint Presentation</vt:lpstr>
      <vt:lpstr>PowerPoint Presentation</vt:lpstr>
      <vt:lpstr>PowerPoint Presentation</vt:lpstr>
      <vt:lpstr>Atmospheric structure</vt:lpstr>
      <vt:lpstr>Ionosphere</vt:lpstr>
      <vt:lpstr>Ionospheric delays</vt:lpstr>
      <vt:lpstr>PowerPoint Presentation</vt:lpstr>
      <vt:lpstr>PowerPoint Presentation</vt:lpstr>
      <vt:lpstr>Uses of GPS: 1. Tectonic geodesy</vt:lpstr>
      <vt:lpstr>PowerPoint Presentation</vt:lpstr>
      <vt:lpstr>GPS for earthquake monitoring</vt:lpstr>
      <vt:lpstr>With enough GPS stations, we can accurately map the deformation caused by an earthquake</vt:lpstr>
      <vt:lpstr>PowerPoint Presentation</vt:lpstr>
      <vt:lpstr>PowerPoint Presentation</vt:lpstr>
      <vt:lpstr>PowerPoint Presentation</vt:lpstr>
      <vt:lpstr>Example of GPS water vapor time series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6: Altimetry</dc:title>
  <dc:creator>Eric Lindsey</dc:creator>
  <cp:lastModifiedBy>Eric Lindsey</cp:lastModifiedBy>
  <cp:revision>51</cp:revision>
  <dcterms:created xsi:type="dcterms:W3CDTF">2021-09-27T20:47:22Z</dcterms:created>
  <dcterms:modified xsi:type="dcterms:W3CDTF">2022-08-09T03:19:14Z</dcterms:modified>
</cp:coreProperties>
</file>